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4" r:id="rId8"/>
  </p:sldIdLst>
  <p:sldSz cx="9144000" cy="6858000" type="screen4x3"/>
  <p:notesSz cx="6858000" cy="9144000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굴림" pitchFamily="34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굴림" pitchFamily="34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굴림" pitchFamily="34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굴림" pitchFamily="34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굴림" pitchFamily="34" charset="-127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Times New Roman" pitchFamily="18" charset="0"/>
        <a:ea typeface="굴림" pitchFamily="34" charset="-127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Times New Roman" pitchFamily="18" charset="0"/>
        <a:ea typeface="굴림" pitchFamily="34" charset="-127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Times New Roman" pitchFamily="18" charset="0"/>
        <a:ea typeface="굴림" pitchFamily="34" charset="-127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Times New Roman" pitchFamily="18" charset="0"/>
        <a:ea typeface="굴림" pitchFamily="34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33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6" d="100"/>
          <a:sy n="66" d="100"/>
        </p:scale>
        <p:origin x="-1290" y="-27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290" name="Group 2"/>
          <p:cNvGrpSpPr>
            <a:grpSpLocks/>
          </p:cNvGrpSpPr>
          <p:nvPr userDrawn="1"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pic>
          <p:nvPicPr>
            <p:cNvPr id="12291" name="Picture 3"/>
            <p:cNvPicPr>
              <a:picLocks noChangeAspect="1" noChangeArrowheads="1"/>
            </p:cNvPicPr>
            <p:nvPr/>
          </p:nvPicPr>
          <p:blipFill>
            <a:blip r:embed="rId2"/>
            <a:srcRect b="3847"/>
            <a:stretch>
              <a:fillRect/>
            </a:stretch>
          </p:blipFill>
          <p:spPr bwMode="auto">
            <a:xfrm>
              <a:off x="0" y="0"/>
              <a:ext cx="5760" cy="55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</p:pic>
        <p:pic>
          <p:nvPicPr>
            <p:cNvPr id="12292" name="Picture 4" descr="sub2"/>
            <p:cNvPicPr>
              <a:picLocks noChangeAspect="1" noChangeArrowheads="1"/>
            </p:cNvPicPr>
            <p:nvPr/>
          </p:nvPicPr>
          <p:blipFill>
            <a:blip r:embed="rId3">
              <a:lum contrast="-12000"/>
            </a:blip>
            <a:srcRect t="11157"/>
            <a:stretch>
              <a:fillRect/>
            </a:stretch>
          </p:blipFill>
          <p:spPr bwMode="auto">
            <a:xfrm>
              <a:off x="0" y="550"/>
              <a:ext cx="5760" cy="3770"/>
            </a:xfrm>
            <a:prstGeom prst="rect">
              <a:avLst/>
            </a:prstGeom>
            <a:noFill/>
          </p:spPr>
        </p:pic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sub2"/>
          <p:cNvPicPr>
            <a:picLocks noChangeAspect="1" noChangeArrowheads="1"/>
          </p:cNvPicPr>
          <p:nvPr userDrawn="1"/>
        </p:nvPicPr>
        <p:blipFill>
          <a:blip r:embed="rId14"/>
          <a:srcRect t="11157"/>
          <a:stretch>
            <a:fillRect/>
          </a:stretch>
        </p:blipFill>
        <p:spPr bwMode="auto">
          <a:xfrm>
            <a:off x="0" y="765175"/>
            <a:ext cx="9144000" cy="6092825"/>
          </a:xfrm>
          <a:prstGeom prst="rect">
            <a:avLst/>
          </a:prstGeom>
          <a:noFill/>
        </p:spPr>
      </p:pic>
      <p:pic>
        <p:nvPicPr>
          <p:cNvPr id="11267" name="Picture 3" descr="图片1"/>
          <p:cNvPicPr>
            <a:picLocks noChangeAspect="1" noChangeArrowheads="1"/>
          </p:cNvPicPr>
          <p:nvPr userDrawn="1"/>
        </p:nvPicPr>
        <p:blipFill>
          <a:blip r:embed="rId15"/>
          <a:srcRect r="49429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1268" name="Rectangle 4"/>
          <p:cNvSpPr>
            <a:spLocks noChangeArrowheads="1"/>
          </p:cNvSpPr>
          <p:nvPr userDrawn="1"/>
        </p:nvSpPr>
        <p:spPr bwMode="auto">
          <a:xfrm>
            <a:off x="165100" y="739775"/>
            <a:ext cx="8820150" cy="5973763"/>
          </a:xfrm>
          <a:prstGeom prst="rect">
            <a:avLst/>
          </a:prstGeom>
          <a:solidFill>
            <a:schemeClr val="bg1">
              <a:alpha val="60001"/>
            </a:schemeClr>
          </a:solidFill>
          <a:ln w="19050" algn="ctr">
            <a:solidFill>
              <a:srgbClr val="EAEAEA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pic>
        <p:nvPicPr>
          <p:cNvPr id="11269" name="Picture 5" descr="DVM Plus III 로고 white"/>
          <p:cNvPicPr>
            <a:picLocks noChangeAspect="1" noChangeArrowheads="1"/>
          </p:cNvPicPr>
          <p:nvPr userDrawn="1"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7632700" y="82550"/>
            <a:ext cx="1368425" cy="574675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xStyles>
    <p:titleStyle>
      <a:lvl1pPr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2pPr>
      <a:lvl3pPr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3pPr>
      <a:lvl4pPr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4pPr>
      <a:lvl5pPr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9pPr>
    </p:titleStyle>
    <p:bodyStyle>
      <a:lvl1pPr marL="342900" indent="-342900" algn="l" rtl="0" fontAlgn="base" latinLnBrk="1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 latinLnBrk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 latinLnBrk="1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 latinLnBrk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1403350" y="2636838"/>
            <a:ext cx="6407150" cy="193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10377" tIns="55189" rIns="110377" bIns="55189">
            <a:spAutoFit/>
          </a:bodyPr>
          <a:lstStyle/>
          <a:p>
            <a:pPr algn="ctr" defTabSz="1103313">
              <a:spcBef>
                <a:spcPct val="50000"/>
              </a:spcBef>
            </a:pPr>
            <a:r>
              <a:rPr lang="ru-RU" altLang="ko-KR" sz="6000">
                <a:solidFill>
                  <a:schemeClr val="tx2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Сигнальная линия</a:t>
            </a:r>
            <a:endParaRPr lang="en-US" altLang="ko-KR" sz="6000">
              <a:solidFill>
                <a:schemeClr val="tx2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pic>
        <p:nvPicPr>
          <p:cNvPr id="13317" name="Picture 5" descr="Logo DVM PLUS III_blu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43663" y="5589588"/>
            <a:ext cx="2316162" cy="9969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1835150" y="1412875"/>
            <a:ext cx="5761038" cy="5040313"/>
          </a:xfrm>
          <a:prstGeom prst="rect">
            <a:avLst/>
          </a:prstGeom>
          <a:solidFill>
            <a:schemeClr val="bg1">
              <a:alpha val="50000"/>
            </a:schemeClr>
          </a:solidFill>
          <a:ln w="19050" algn="ctr">
            <a:solidFill>
              <a:srgbClr val="808080"/>
            </a:solidFill>
            <a:miter lim="800000"/>
            <a:headEnd/>
            <a:tailEnd/>
          </a:ln>
          <a:effectLst/>
        </p:spPr>
        <p:txBody>
          <a:bodyPr lIns="90000" tIns="46800" rIns="90000" bIns="46800" anchor="ctr">
            <a:spAutoFit/>
          </a:bodyPr>
          <a:lstStyle/>
          <a:p>
            <a:endParaRPr lang="ru-RU"/>
          </a:p>
        </p:txBody>
      </p:sp>
      <p:sp>
        <p:nvSpPr>
          <p:cNvPr id="14339" name="Line 3"/>
          <p:cNvSpPr>
            <a:spLocks noChangeShapeType="1"/>
          </p:cNvSpPr>
          <p:nvPr/>
        </p:nvSpPr>
        <p:spPr bwMode="auto">
          <a:xfrm>
            <a:off x="2413000" y="2852738"/>
            <a:ext cx="647700" cy="0"/>
          </a:xfrm>
          <a:prstGeom prst="line">
            <a:avLst/>
          </a:prstGeom>
          <a:noFill/>
          <a:ln w="19050">
            <a:solidFill>
              <a:srgbClr val="00FF00"/>
            </a:solidFill>
            <a:round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pic>
        <p:nvPicPr>
          <p:cNvPr id="14341" name="Picture 5" descr="4w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98750" y="2998788"/>
            <a:ext cx="649288" cy="542925"/>
          </a:xfrm>
          <a:prstGeom prst="rect">
            <a:avLst/>
          </a:prstGeom>
          <a:noFill/>
        </p:spPr>
      </p:pic>
      <p:sp>
        <p:nvSpPr>
          <p:cNvPr id="14342" name="Line 6"/>
          <p:cNvSpPr>
            <a:spLocks noChangeShapeType="1"/>
          </p:cNvSpPr>
          <p:nvPr/>
        </p:nvSpPr>
        <p:spPr bwMode="auto">
          <a:xfrm>
            <a:off x="2413000" y="2638425"/>
            <a:ext cx="0" cy="214313"/>
          </a:xfrm>
          <a:prstGeom prst="line">
            <a:avLst/>
          </a:prstGeom>
          <a:noFill/>
          <a:ln w="19050">
            <a:solidFill>
              <a:srgbClr val="00FF00"/>
            </a:solidFill>
            <a:round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14343" name="Oval 7"/>
          <p:cNvSpPr>
            <a:spLocks noChangeAspect="1" noChangeArrowheads="1"/>
          </p:cNvSpPr>
          <p:nvPr/>
        </p:nvSpPr>
        <p:spPr bwMode="auto">
          <a:xfrm>
            <a:off x="2386013" y="5321300"/>
            <a:ext cx="53975" cy="52388"/>
          </a:xfrm>
          <a:prstGeom prst="ellipse">
            <a:avLst/>
          </a:prstGeom>
          <a:solidFill>
            <a:schemeClr val="tx1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ru-RU"/>
          </a:p>
        </p:txBody>
      </p:sp>
      <p:sp>
        <p:nvSpPr>
          <p:cNvPr id="14344" name="Oval 8"/>
          <p:cNvSpPr>
            <a:spLocks noChangeAspect="1" noChangeArrowheads="1"/>
          </p:cNvSpPr>
          <p:nvPr/>
        </p:nvSpPr>
        <p:spPr bwMode="auto">
          <a:xfrm>
            <a:off x="2386013" y="5464175"/>
            <a:ext cx="53975" cy="52388"/>
          </a:xfrm>
          <a:prstGeom prst="ellipse">
            <a:avLst/>
          </a:prstGeom>
          <a:solidFill>
            <a:schemeClr val="tx1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ru-RU"/>
          </a:p>
        </p:txBody>
      </p:sp>
      <p:sp>
        <p:nvSpPr>
          <p:cNvPr id="14345" name="Oval 9"/>
          <p:cNvSpPr>
            <a:spLocks noChangeAspect="1" noChangeArrowheads="1"/>
          </p:cNvSpPr>
          <p:nvPr/>
        </p:nvSpPr>
        <p:spPr bwMode="auto">
          <a:xfrm>
            <a:off x="2387600" y="5608638"/>
            <a:ext cx="53975" cy="52387"/>
          </a:xfrm>
          <a:prstGeom prst="ellipse">
            <a:avLst/>
          </a:prstGeom>
          <a:solidFill>
            <a:schemeClr val="tx1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ru-RU"/>
          </a:p>
        </p:txBody>
      </p:sp>
      <p:sp>
        <p:nvSpPr>
          <p:cNvPr id="14346" name="Text Box 10"/>
          <p:cNvSpPr txBox="1">
            <a:spLocks noChangeArrowheads="1"/>
          </p:cNvSpPr>
          <p:nvPr/>
        </p:nvSpPr>
        <p:spPr bwMode="auto">
          <a:xfrm>
            <a:off x="2987675" y="5878513"/>
            <a:ext cx="30908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altLang="ko-KR" sz="2000" b="1">
                <a:latin typeface="Arial Unicode MS" pitchFamily="34" charset="-128"/>
                <a:ea typeface="Arial Unicode MS" pitchFamily="34" charset="-128"/>
                <a:cs typeface="Arial Unicode MS" pitchFamily="34" charset="-128"/>
                <a:sym typeface="Wingdings 2" pitchFamily="18" charset="2"/>
              </a:rPr>
              <a:t>Шлейфовое соединение</a:t>
            </a:r>
            <a:endParaRPr lang="en-US" altLang="ko-KR" sz="2000" b="1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4347" name="Line 11"/>
          <p:cNvSpPr>
            <a:spLocks noChangeShapeType="1"/>
          </p:cNvSpPr>
          <p:nvPr/>
        </p:nvSpPr>
        <p:spPr bwMode="auto">
          <a:xfrm>
            <a:off x="3060700" y="2852738"/>
            <a:ext cx="0" cy="142875"/>
          </a:xfrm>
          <a:prstGeom prst="line">
            <a:avLst/>
          </a:prstGeom>
          <a:noFill/>
          <a:ln w="19050">
            <a:solidFill>
              <a:srgbClr val="00FF00"/>
            </a:solidFill>
            <a:round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14348" name="Line 12"/>
          <p:cNvSpPr>
            <a:spLocks noChangeShapeType="1"/>
          </p:cNvSpPr>
          <p:nvPr/>
        </p:nvSpPr>
        <p:spPr bwMode="auto">
          <a:xfrm flipH="1">
            <a:off x="3060700" y="2852738"/>
            <a:ext cx="71438" cy="142875"/>
          </a:xfrm>
          <a:prstGeom prst="line">
            <a:avLst/>
          </a:prstGeom>
          <a:noFill/>
          <a:ln w="19050">
            <a:solidFill>
              <a:srgbClr val="00FF00"/>
            </a:solidFill>
            <a:round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14349" name="Line 13"/>
          <p:cNvSpPr>
            <a:spLocks noChangeShapeType="1"/>
          </p:cNvSpPr>
          <p:nvPr/>
        </p:nvSpPr>
        <p:spPr bwMode="auto">
          <a:xfrm>
            <a:off x="3132138" y="2852738"/>
            <a:ext cx="647700" cy="0"/>
          </a:xfrm>
          <a:prstGeom prst="line">
            <a:avLst/>
          </a:prstGeom>
          <a:noFill/>
          <a:ln w="19050">
            <a:solidFill>
              <a:srgbClr val="00FF00"/>
            </a:solidFill>
            <a:round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14350" name="Line 14"/>
          <p:cNvSpPr>
            <a:spLocks noChangeShapeType="1"/>
          </p:cNvSpPr>
          <p:nvPr/>
        </p:nvSpPr>
        <p:spPr bwMode="auto">
          <a:xfrm>
            <a:off x="3779838" y="2854325"/>
            <a:ext cx="0" cy="142875"/>
          </a:xfrm>
          <a:prstGeom prst="line">
            <a:avLst/>
          </a:prstGeom>
          <a:noFill/>
          <a:ln w="19050">
            <a:solidFill>
              <a:srgbClr val="00FF00"/>
            </a:solidFill>
            <a:round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14351" name="Line 15"/>
          <p:cNvSpPr>
            <a:spLocks noChangeShapeType="1"/>
          </p:cNvSpPr>
          <p:nvPr/>
        </p:nvSpPr>
        <p:spPr bwMode="auto">
          <a:xfrm flipH="1">
            <a:off x="3779838" y="2854325"/>
            <a:ext cx="71437" cy="142875"/>
          </a:xfrm>
          <a:prstGeom prst="line">
            <a:avLst/>
          </a:prstGeom>
          <a:noFill/>
          <a:ln w="19050">
            <a:solidFill>
              <a:srgbClr val="00FF00"/>
            </a:solidFill>
            <a:round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14352" name="Line 16"/>
          <p:cNvSpPr>
            <a:spLocks noChangeShapeType="1"/>
          </p:cNvSpPr>
          <p:nvPr/>
        </p:nvSpPr>
        <p:spPr bwMode="auto">
          <a:xfrm>
            <a:off x="3852863" y="2852738"/>
            <a:ext cx="647700" cy="0"/>
          </a:xfrm>
          <a:prstGeom prst="line">
            <a:avLst/>
          </a:prstGeom>
          <a:noFill/>
          <a:ln w="19050">
            <a:solidFill>
              <a:srgbClr val="00FF00"/>
            </a:solidFill>
            <a:round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14353" name="Line 17"/>
          <p:cNvSpPr>
            <a:spLocks noChangeShapeType="1"/>
          </p:cNvSpPr>
          <p:nvPr/>
        </p:nvSpPr>
        <p:spPr bwMode="auto">
          <a:xfrm>
            <a:off x="4500563" y="2854325"/>
            <a:ext cx="0" cy="142875"/>
          </a:xfrm>
          <a:prstGeom prst="line">
            <a:avLst/>
          </a:prstGeom>
          <a:noFill/>
          <a:ln w="19050">
            <a:solidFill>
              <a:srgbClr val="00FF00"/>
            </a:solidFill>
            <a:round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14354" name="Line 18"/>
          <p:cNvSpPr>
            <a:spLocks noChangeShapeType="1"/>
          </p:cNvSpPr>
          <p:nvPr/>
        </p:nvSpPr>
        <p:spPr bwMode="auto">
          <a:xfrm flipH="1">
            <a:off x="4500563" y="2854325"/>
            <a:ext cx="71437" cy="142875"/>
          </a:xfrm>
          <a:prstGeom prst="line">
            <a:avLst/>
          </a:prstGeom>
          <a:noFill/>
          <a:ln w="19050">
            <a:solidFill>
              <a:srgbClr val="00FF00"/>
            </a:solidFill>
            <a:round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14355" name="Line 19"/>
          <p:cNvSpPr>
            <a:spLocks noChangeShapeType="1"/>
          </p:cNvSpPr>
          <p:nvPr/>
        </p:nvSpPr>
        <p:spPr bwMode="auto">
          <a:xfrm>
            <a:off x="4573588" y="2852738"/>
            <a:ext cx="647700" cy="0"/>
          </a:xfrm>
          <a:prstGeom prst="line">
            <a:avLst/>
          </a:prstGeom>
          <a:noFill/>
          <a:ln w="19050">
            <a:solidFill>
              <a:srgbClr val="00FF00"/>
            </a:solidFill>
            <a:round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14356" name="Line 20"/>
          <p:cNvSpPr>
            <a:spLocks noChangeShapeType="1"/>
          </p:cNvSpPr>
          <p:nvPr/>
        </p:nvSpPr>
        <p:spPr bwMode="auto">
          <a:xfrm>
            <a:off x="5221288" y="2854325"/>
            <a:ext cx="0" cy="142875"/>
          </a:xfrm>
          <a:prstGeom prst="line">
            <a:avLst/>
          </a:prstGeom>
          <a:noFill/>
          <a:ln w="19050">
            <a:solidFill>
              <a:srgbClr val="00FF00"/>
            </a:solidFill>
            <a:round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14357" name="Line 21"/>
          <p:cNvSpPr>
            <a:spLocks noChangeShapeType="1"/>
          </p:cNvSpPr>
          <p:nvPr/>
        </p:nvSpPr>
        <p:spPr bwMode="auto">
          <a:xfrm flipH="1">
            <a:off x="5221288" y="2854325"/>
            <a:ext cx="71437" cy="142875"/>
          </a:xfrm>
          <a:prstGeom prst="line">
            <a:avLst/>
          </a:prstGeom>
          <a:noFill/>
          <a:ln w="19050">
            <a:solidFill>
              <a:srgbClr val="00FF00"/>
            </a:solidFill>
            <a:round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14358" name="Line 22"/>
          <p:cNvSpPr>
            <a:spLocks noChangeShapeType="1"/>
          </p:cNvSpPr>
          <p:nvPr/>
        </p:nvSpPr>
        <p:spPr bwMode="auto">
          <a:xfrm>
            <a:off x="7164388" y="2852738"/>
            <a:ext cx="0" cy="936625"/>
          </a:xfrm>
          <a:prstGeom prst="line">
            <a:avLst/>
          </a:prstGeom>
          <a:noFill/>
          <a:ln w="19050">
            <a:solidFill>
              <a:srgbClr val="00FF00"/>
            </a:solidFill>
            <a:round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14359" name="Line 23"/>
          <p:cNvSpPr>
            <a:spLocks noChangeShapeType="1"/>
          </p:cNvSpPr>
          <p:nvPr/>
        </p:nvSpPr>
        <p:spPr bwMode="auto">
          <a:xfrm>
            <a:off x="2413000" y="3789363"/>
            <a:ext cx="647700" cy="0"/>
          </a:xfrm>
          <a:prstGeom prst="line">
            <a:avLst/>
          </a:prstGeom>
          <a:noFill/>
          <a:ln w="19050">
            <a:solidFill>
              <a:srgbClr val="00FF00"/>
            </a:solidFill>
            <a:round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14360" name="Line 24"/>
          <p:cNvSpPr>
            <a:spLocks noChangeShapeType="1"/>
          </p:cNvSpPr>
          <p:nvPr/>
        </p:nvSpPr>
        <p:spPr bwMode="auto">
          <a:xfrm>
            <a:off x="3060700" y="3789363"/>
            <a:ext cx="0" cy="142875"/>
          </a:xfrm>
          <a:prstGeom prst="line">
            <a:avLst/>
          </a:prstGeom>
          <a:noFill/>
          <a:ln w="19050">
            <a:solidFill>
              <a:srgbClr val="00FF00"/>
            </a:solidFill>
            <a:round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14361" name="Line 25"/>
          <p:cNvSpPr>
            <a:spLocks noChangeShapeType="1"/>
          </p:cNvSpPr>
          <p:nvPr/>
        </p:nvSpPr>
        <p:spPr bwMode="auto">
          <a:xfrm flipH="1">
            <a:off x="3060700" y="3789363"/>
            <a:ext cx="71438" cy="142875"/>
          </a:xfrm>
          <a:prstGeom prst="line">
            <a:avLst/>
          </a:prstGeom>
          <a:noFill/>
          <a:ln w="19050">
            <a:solidFill>
              <a:srgbClr val="00FF00"/>
            </a:solidFill>
            <a:round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14362" name="Line 26"/>
          <p:cNvSpPr>
            <a:spLocks noChangeShapeType="1"/>
          </p:cNvSpPr>
          <p:nvPr/>
        </p:nvSpPr>
        <p:spPr bwMode="auto">
          <a:xfrm>
            <a:off x="3132138" y="3789363"/>
            <a:ext cx="647700" cy="0"/>
          </a:xfrm>
          <a:prstGeom prst="line">
            <a:avLst/>
          </a:prstGeom>
          <a:noFill/>
          <a:ln w="19050">
            <a:solidFill>
              <a:srgbClr val="00FF00"/>
            </a:solidFill>
            <a:round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14363" name="Line 27"/>
          <p:cNvSpPr>
            <a:spLocks noChangeShapeType="1"/>
          </p:cNvSpPr>
          <p:nvPr/>
        </p:nvSpPr>
        <p:spPr bwMode="auto">
          <a:xfrm>
            <a:off x="3779838" y="3790950"/>
            <a:ext cx="0" cy="142875"/>
          </a:xfrm>
          <a:prstGeom prst="line">
            <a:avLst/>
          </a:prstGeom>
          <a:noFill/>
          <a:ln w="19050">
            <a:solidFill>
              <a:srgbClr val="00FF00"/>
            </a:solidFill>
            <a:round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14364" name="Line 28"/>
          <p:cNvSpPr>
            <a:spLocks noChangeShapeType="1"/>
          </p:cNvSpPr>
          <p:nvPr/>
        </p:nvSpPr>
        <p:spPr bwMode="auto">
          <a:xfrm flipH="1">
            <a:off x="3779838" y="3790950"/>
            <a:ext cx="71437" cy="142875"/>
          </a:xfrm>
          <a:prstGeom prst="line">
            <a:avLst/>
          </a:prstGeom>
          <a:noFill/>
          <a:ln w="19050">
            <a:solidFill>
              <a:srgbClr val="00FF00"/>
            </a:solidFill>
            <a:round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14365" name="Line 29"/>
          <p:cNvSpPr>
            <a:spLocks noChangeShapeType="1"/>
          </p:cNvSpPr>
          <p:nvPr/>
        </p:nvSpPr>
        <p:spPr bwMode="auto">
          <a:xfrm>
            <a:off x="3852863" y="3789363"/>
            <a:ext cx="647700" cy="0"/>
          </a:xfrm>
          <a:prstGeom prst="line">
            <a:avLst/>
          </a:prstGeom>
          <a:noFill/>
          <a:ln w="19050">
            <a:solidFill>
              <a:srgbClr val="00FF00"/>
            </a:solidFill>
            <a:round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14366" name="Line 30"/>
          <p:cNvSpPr>
            <a:spLocks noChangeShapeType="1"/>
          </p:cNvSpPr>
          <p:nvPr/>
        </p:nvSpPr>
        <p:spPr bwMode="auto">
          <a:xfrm>
            <a:off x="4500563" y="3790950"/>
            <a:ext cx="0" cy="142875"/>
          </a:xfrm>
          <a:prstGeom prst="line">
            <a:avLst/>
          </a:prstGeom>
          <a:noFill/>
          <a:ln w="19050">
            <a:solidFill>
              <a:srgbClr val="00FF00"/>
            </a:solidFill>
            <a:round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14367" name="Line 31"/>
          <p:cNvSpPr>
            <a:spLocks noChangeShapeType="1"/>
          </p:cNvSpPr>
          <p:nvPr/>
        </p:nvSpPr>
        <p:spPr bwMode="auto">
          <a:xfrm flipH="1">
            <a:off x="4500563" y="3790950"/>
            <a:ext cx="71437" cy="142875"/>
          </a:xfrm>
          <a:prstGeom prst="line">
            <a:avLst/>
          </a:prstGeom>
          <a:noFill/>
          <a:ln w="19050">
            <a:solidFill>
              <a:srgbClr val="00FF00"/>
            </a:solidFill>
            <a:round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14368" name="Line 32"/>
          <p:cNvSpPr>
            <a:spLocks noChangeShapeType="1"/>
          </p:cNvSpPr>
          <p:nvPr/>
        </p:nvSpPr>
        <p:spPr bwMode="auto">
          <a:xfrm>
            <a:off x="4573588" y="3789363"/>
            <a:ext cx="647700" cy="0"/>
          </a:xfrm>
          <a:prstGeom prst="line">
            <a:avLst/>
          </a:prstGeom>
          <a:noFill/>
          <a:ln w="19050">
            <a:solidFill>
              <a:srgbClr val="00FF00"/>
            </a:solidFill>
            <a:round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14369" name="Line 33"/>
          <p:cNvSpPr>
            <a:spLocks noChangeShapeType="1"/>
          </p:cNvSpPr>
          <p:nvPr/>
        </p:nvSpPr>
        <p:spPr bwMode="auto">
          <a:xfrm>
            <a:off x="5221288" y="3790950"/>
            <a:ext cx="0" cy="142875"/>
          </a:xfrm>
          <a:prstGeom prst="line">
            <a:avLst/>
          </a:prstGeom>
          <a:noFill/>
          <a:ln w="19050">
            <a:solidFill>
              <a:srgbClr val="00FF00"/>
            </a:solidFill>
            <a:round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14370" name="Line 34"/>
          <p:cNvSpPr>
            <a:spLocks noChangeShapeType="1"/>
          </p:cNvSpPr>
          <p:nvPr/>
        </p:nvSpPr>
        <p:spPr bwMode="auto">
          <a:xfrm flipH="1">
            <a:off x="5221288" y="3790950"/>
            <a:ext cx="71437" cy="142875"/>
          </a:xfrm>
          <a:prstGeom prst="line">
            <a:avLst/>
          </a:prstGeom>
          <a:noFill/>
          <a:ln w="19050">
            <a:solidFill>
              <a:srgbClr val="00FF00"/>
            </a:solidFill>
            <a:round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14371" name="Line 35"/>
          <p:cNvSpPr>
            <a:spLocks noChangeShapeType="1"/>
          </p:cNvSpPr>
          <p:nvPr/>
        </p:nvSpPr>
        <p:spPr bwMode="auto">
          <a:xfrm flipV="1">
            <a:off x="5292725" y="3789363"/>
            <a:ext cx="647700" cy="0"/>
          </a:xfrm>
          <a:prstGeom prst="line">
            <a:avLst/>
          </a:prstGeom>
          <a:noFill/>
          <a:ln w="19050">
            <a:solidFill>
              <a:srgbClr val="00FF00"/>
            </a:solidFill>
            <a:round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14372" name="Line 36"/>
          <p:cNvSpPr>
            <a:spLocks noChangeShapeType="1"/>
          </p:cNvSpPr>
          <p:nvPr/>
        </p:nvSpPr>
        <p:spPr bwMode="auto">
          <a:xfrm>
            <a:off x="2413000" y="3789363"/>
            <a:ext cx="0" cy="936625"/>
          </a:xfrm>
          <a:prstGeom prst="line">
            <a:avLst/>
          </a:prstGeom>
          <a:noFill/>
          <a:ln w="19050">
            <a:solidFill>
              <a:srgbClr val="00FF00"/>
            </a:solidFill>
            <a:round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14373" name="Line 37"/>
          <p:cNvSpPr>
            <a:spLocks noChangeShapeType="1"/>
          </p:cNvSpPr>
          <p:nvPr/>
        </p:nvSpPr>
        <p:spPr bwMode="auto">
          <a:xfrm>
            <a:off x="7164388" y="5257800"/>
            <a:ext cx="0" cy="504825"/>
          </a:xfrm>
          <a:prstGeom prst="line">
            <a:avLst/>
          </a:prstGeom>
          <a:noFill/>
          <a:ln w="19050">
            <a:solidFill>
              <a:srgbClr val="00FF00"/>
            </a:solidFill>
            <a:prstDash val="sysDot"/>
            <a:round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pic>
        <p:nvPicPr>
          <p:cNvPr id="14374" name="Picture 38" descr="DVMP3 8HP_10H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24075" y="1557338"/>
            <a:ext cx="642938" cy="1085850"/>
          </a:xfrm>
          <a:prstGeom prst="rect">
            <a:avLst/>
          </a:prstGeom>
          <a:noFill/>
        </p:spPr>
      </p:pic>
      <p:pic>
        <p:nvPicPr>
          <p:cNvPr id="14375" name="Picture 39" descr="DVMP3 8HP_10H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01925" y="1557338"/>
            <a:ext cx="642938" cy="1085850"/>
          </a:xfrm>
          <a:prstGeom prst="rect">
            <a:avLst/>
          </a:prstGeom>
          <a:noFill/>
        </p:spPr>
      </p:pic>
      <p:pic>
        <p:nvPicPr>
          <p:cNvPr id="14376" name="Picture 40" descr="DVMP3 8HP_10H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75013" y="1555750"/>
            <a:ext cx="642937" cy="1087438"/>
          </a:xfrm>
          <a:prstGeom prst="rect">
            <a:avLst/>
          </a:prstGeom>
          <a:noFill/>
        </p:spPr>
      </p:pic>
      <p:pic>
        <p:nvPicPr>
          <p:cNvPr id="14377" name="Picture 41" descr="4w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19475" y="2995613"/>
            <a:ext cx="649288" cy="542925"/>
          </a:xfrm>
          <a:prstGeom prst="rect">
            <a:avLst/>
          </a:prstGeom>
          <a:noFill/>
        </p:spPr>
      </p:pic>
      <p:pic>
        <p:nvPicPr>
          <p:cNvPr id="14378" name="Picture 42" descr="4w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37025" y="2998788"/>
            <a:ext cx="649288" cy="542925"/>
          </a:xfrm>
          <a:prstGeom prst="rect">
            <a:avLst/>
          </a:prstGeom>
          <a:noFill/>
        </p:spPr>
      </p:pic>
      <p:pic>
        <p:nvPicPr>
          <p:cNvPr id="14379" name="Picture 43" descr="4w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57750" y="2995613"/>
            <a:ext cx="649288" cy="542925"/>
          </a:xfrm>
          <a:prstGeom prst="rect">
            <a:avLst/>
          </a:prstGeom>
          <a:noFill/>
        </p:spPr>
      </p:pic>
      <p:pic>
        <p:nvPicPr>
          <p:cNvPr id="14380" name="Picture 44" descr="4w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98750" y="3935413"/>
            <a:ext cx="649288" cy="542925"/>
          </a:xfrm>
          <a:prstGeom prst="rect">
            <a:avLst/>
          </a:prstGeom>
          <a:noFill/>
        </p:spPr>
      </p:pic>
      <p:pic>
        <p:nvPicPr>
          <p:cNvPr id="14381" name="Picture 45" descr="4w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19475" y="3932238"/>
            <a:ext cx="649288" cy="542925"/>
          </a:xfrm>
          <a:prstGeom prst="rect">
            <a:avLst/>
          </a:prstGeom>
          <a:noFill/>
        </p:spPr>
      </p:pic>
      <p:pic>
        <p:nvPicPr>
          <p:cNvPr id="14382" name="Picture 46" descr="4w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37025" y="3935413"/>
            <a:ext cx="649288" cy="542925"/>
          </a:xfrm>
          <a:prstGeom prst="rect">
            <a:avLst/>
          </a:prstGeom>
          <a:noFill/>
        </p:spPr>
      </p:pic>
      <p:pic>
        <p:nvPicPr>
          <p:cNvPr id="14383" name="Picture 47" descr="4w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57750" y="3932238"/>
            <a:ext cx="649288" cy="542925"/>
          </a:xfrm>
          <a:prstGeom prst="rect">
            <a:avLst/>
          </a:prstGeom>
          <a:noFill/>
        </p:spPr>
      </p:pic>
      <p:sp>
        <p:nvSpPr>
          <p:cNvPr id="14384" name="Line 48"/>
          <p:cNvSpPr>
            <a:spLocks noChangeShapeType="1"/>
          </p:cNvSpPr>
          <p:nvPr/>
        </p:nvSpPr>
        <p:spPr bwMode="auto">
          <a:xfrm>
            <a:off x="5291138" y="2854325"/>
            <a:ext cx="647700" cy="0"/>
          </a:xfrm>
          <a:prstGeom prst="line">
            <a:avLst/>
          </a:prstGeom>
          <a:noFill/>
          <a:ln w="19050">
            <a:solidFill>
              <a:srgbClr val="00FF00"/>
            </a:solidFill>
            <a:round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14385" name="Line 49"/>
          <p:cNvSpPr>
            <a:spLocks noChangeShapeType="1"/>
          </p:cNvSpPr>
          <p:nvPr/>
        </p:nvSpPr>
        <p:spPr bwMode="auto">
          <a:xfrm>
            <a:off x="5938838" y="2855913"/>
            <a:ext cx="0" cy="142875"/>
          </a:xfrm>
          <a:prstGeom prst="line">
            <a:avLst/>
          </a:prstGeom>
          <a:noFill/>
          <a:ln w="19050">
            <a:solidFill>
              <a:srgbClr val="00FF00"/>
            </a:solidFill>
            <a:round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14386" name="Line 50"/>
          <p:cNvSpPr>
            <a:spLocks noChangeShapeType="1"/>
          </p:cNvSpPr>
          <p:nvPr/>
        </p:nvSpPr>
        <p:spPr bwMode="auto">
          <a:xfrm flipH="1">
            <a:off x="5938838" y="2855913"/>
            <a:ext cx="71437" cy="142875"/>
          </a:xfrm>
          <a:prstGeom prst="line">
            <a:avLst/>
          </a:prstGeom>
          <a:noFill/>
          <a:ln w="19050">
            <a:solidFill>
              <a:srgbClr val="00FF00"/>
            </a:solidFill>
            <a:round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pic>
        <p:nvPicPr>
          <p:cNvPr id="14387" name="Picture 51" descr="4w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75300" y="2997200"/>
            <a:ext cx="649288" cy="542925"/>
          </a:xfrm>
          <a:prstGeom prst="rect">
            <a:avLst/>
          </a:prstGeom>
          <a:noFill/>
        </p:spPr>
      </p:pic>
      <p:sp>
        <p:nvSpPr>
          <p:cNvPr id="14388" name="Line 52"/>
          <p:cNvSpPr>
            <a:spLocks noChangeShapeType="1"/>
          </p:cNvSpPr>
          <p:nvPr/>
        </p:nvSpPr>
        <p:spPr bwMode="auto">
          <a:xfrm>
            <a:off x="6011863" y="2854325"/>
            <a:ext cx="647700" cy="0"/>
          </a:xfrm>
          <a:prstGeom prst="line">
            <a:avLst/>
          </a:prstGeom>
          <a:noFill/>
          <a:ln w="19050">
            <a:solidFill>
              <a:srgbClr val="00FF00"/>
            </a:solidFill>
            <a:round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14389" name="Line 53"/>
          <p:cNvSpPr>
            <a:spLocks noChangeShapeType="1"/>
          </p:cNvSpPr>
          <p:nvPr/>
        </p:nvSpPr>
        <p:spPr bwMode="auto">
          <a:xfrm>
            <a:off x="6659563" y="2855913"/>
            <a:ext cx="0" cy="142875"/>
          </a:xfrm>
          <a:prstGeom prst="line">
            <a:avLst/>
          </a:prstGeom>
          <a:noFill/>
          <a:ln w="19050">
            <a:solidFill>
              <a:srgbClr val="00FF00"/>
            </a:solidFill>
            <a:round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14390" name="Line 54"/>
          <p:cNvSpPr>
            <a:spLocks noChangeShapeType="1"/>
          </p:cNvSpPr>
          <p:nvPr/>
        </p:nvSpPr>
        <p:spPr bwMode="auto">
          <a:xfrm flipH="1">
            <a:off x="6659563" y="2855913"/>
            <a:ext cx="71437" cy="142875"/>
          </a:xfrm>
          <a:prstGeom prst="line">
            <a:avLst/>
          </a:prstGeom>
          <a:noFill/>
          <a:ln w="19050">
            <a:solidFill>
              <a:srgbClr val="00FF00"/>
            </a:solidFill>
            <a:round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14391" name="Line 55"/>
          <p:cNvSpPr>
            <a:spLocks noChangeShapeType="1"/>
          </p:cNvSpPr>
          <p:nvPr/>
        </p:nvSpPr>
        <p:spPr bwMode="auto">
          <a:xfrm flipV="1">
            <a:off x="6731000" y="2852738"/>
            <a:ext cx="431800" cy="1587"/>
          </a:xfrm>
          <a:prstGeom prst="line">
            <a:avLst/>
          </a:prstGeom>
          <a:noFill/>
          <a:ln w="19050">
            <a:solidFill>
              <a:srgbClr val="00FF00"/>
            </a:solidFill>
            <a:round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pic>
        <p:nvPicPr>
          <p:cNvPr id="14392" name="Picture 56" descr="4w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96025" y="2997200"/>
            <a:ext cx="649288" cy="542925"/>
          </a:xfrm>
          <a:prstGeom prst="rect">
            <a:avLst/>
          </a:prstGeom>
          <a:noFill/>
        </p:spPr>
      </p:pic>
      <p:sp>
        <p:nvSpPr>
          <p:cNvPr id="14393" name="Line 57"/>
          <p:cNvSpPr>
            <a:spLocks noChangeShapeType="1"/>
          </p:cNvSpPr>
          <p:nvPr/>
        </p:nvSpPr>
        <p:spPr bwMode="auto">
          <a:xfrm>
            <a:off x="5943600" y="3790950"/>
            <a:ext cx="0" cy="142875"/>
          </a:xfrm>
          <a:prstGeom prst="line">
            <a:avLst/>
          </a:prstGeom>
          <a:noFill/>
          <a:ln w="19050">
            <a:solidFill>
              <a:srgbClr val="00FF00"/>
            </a:solidFill>
            <a:round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14394" name="Line 58"/>
          <p:cNvSpPr>
            <a:spLocks noChangeShapeType="1"/>
          </p:cNvSpPr>
          <p:nvPr/>
        </p:nvSpPr>
        <p:spPr bwMode="auto">
          <a:xfrm flipH="1">
            <a:off x="5943600" y="3790950"/>
            <a:ext cx="71438" cy="142875"/>
          </a:xfrm>
          <a:prstGeom prst="line">
            <a:avLst/>
          </a:prstGeom>
          <a:noFill/>
          <a:ln w="19050">
            <a:solidFill>
              <a:srgbClr val="00FF00"/>
            </a:solidFill>
            <a:round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pic>
        <p:nvPicPr>
          <p:cNvPr id="14395" name="Picture 59" descr="4w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80063" y="3932238"/>
            <a:ext cx="649287" cy="542925"/>
          </a:xfrm>
          <a:prstGeom prst="rect">
            <a:avLst/>
          </a:prstGeom>
          <a:noFill/>
        </p:spPr>
      </p:pic>
      <p:sp>
        <p:nvSpPr>
          <p:cNvPr id="14396" name="Line 60"/>
          <p:cNvSpPr>
            <a:spLocks noChangeShapeType="1"/>
          </p:cNvSpPr>
          <p:nvPr/>
        </p:nvSpPr>
        <p:spPr bwMode="auto">
          <a:xfrm>
            <a:off x="6016625" y="3789363"/>
            <a:ext cx="647700" cy="0"/>
          </a:xfrm>
          <a:prstGeom prst="line">
            <a:avLst/>
          </a:prstGeom>
          <a:noFill/>
          <a:ln w="19050">
            <a:solidFill>
              <a:srgbClr val="00FF00"/>
            </a:solidFill>
            <a:round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14397" name="Line 61"/>
          <p:cNvSpPr>
            <a:spLocks noChangeShapeType="1"/>
          </p:cNvSpPr>
          <p:nvPr/>
        </p:nvSpPr>
        <p:spPr bwMode="auto">
          <a:xfrm>
            <a:off x="6664325" y="3790950"/>
            <a:ext cx="0" cy="142875"/>
          </a:xfrm>
          <a:prstGeom prst="line">
            <a:avLst/>
          </a:prstGeom>
          <a:noFill/>
          <a:ln w="19050">
            <a:solidFill>
              <a:srgbClr val="00FF00"/>
            </a:solidFill>
            <a:round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14398" name="Line 62"/>
          <p:cNvSpPr>
            <a:spLocks noChangeShapeType="1"/>
          </p:cNvSpPr>
          <p:nvPr/>
        </p:nvSpPr>
        <p:spPr bwMode="auto">
          <a:xfrm flipH="1">
            <a:off x="6664325" y="3790950"/>
            <a:ext cx="71438" cy="142875"/>
          </a:xfrm>
          <a:prstGeom prst="line">
            <a:avLst/>
          </a:prstGeom>
          <a:noFill/>
          <a:ln w="19050">
            <a:solidFill>
              <a:srgbClr val="00FF00"/>
            </a:solidFill>
            <a:round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pic>
        <p:nvPicPr>
          <p:cNvPr id="14399" name="Picture 63" descr="4w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00788" y="3932238"/>
            <a:ext cx="649287" cy="542925"/>
          </a:xfrm>
          <a:prstGeom prst="rect">
            <a:avLst/>
          </a:prstGeom>
          <a:noFill/>
        </p:spPr>
      </p:pic>
      <p:sp>
        <p:nvSpPr>
          <p:cNvPr id="14400" name="Line 64"/>
          <p:cNvSpPr>
            <a:spLocks noChangeShapeType="1"/>
          </p:cNvSpPr>
          <p:nvPr/>
        </p:nvSpPr>
        <p:spPr bwMode="auto">
          <a:xfrm flipV="1">
            <a:off x="6732588" y="3789363"/>
            <a:ext cx="431800" cy="1587"/>
          </a:xfrm>
          <a:prstGeom prst="line">
            <a:avLst/>
          </a:prstGeom>
          <a:noFill/>
          <a:ln w="19050">
            <a:solidFill>
              <a:srgbClr val="00FF00"/>
            </a:solidFill>
            <a:round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14401" name="Line 65"/>
          <p:cNvSpPr>
            <a:spLocks noChangeShapeType="1"/>
          </p:cNvSpPr>
          <p:nvPr/>
        </p:nvSpPr>
        <p:spPr bwMode="auto">
          <a:xfrm>
            <a:off x="2411413" y="4756150"/>
            <a:ext cx="647700" cy="0"/>
          </a:xfrm>
          <a:prstGeom prst="line">
            <a:avLst/>
          </a:prstGeom>
          <a:noFill/>
          <a:ln w="19050">
            <a:solidFill>
              <a:srgbClr val="00FF00"/>
            </a:solidFill>
            <a:round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14402" name="Line 66"/>
          <p:cNvSpPr>
            <a:spLocks noChangeShapeType="1"/>
          </p:cNvSpPr>
          <p:nvPr/>
        </p:nvSpPr>
        <p:spPr bwMode="auto">
          <a:xfrm>
            <a:off x="3059113" y="4756150"/>
            <a:ext cx="0" cy="142875"/>
          </a:xfrm>
          <a:prstGeom prst="line">
            <a:avLst/>
          </a:prstGeom>
          <a:noFill/>
          <a:ln w="19050">
            <a:solidFill>
              <a:srgbClr val="00FF00"/>
            </a:solidFill>
            <a:round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14403" name="Line 67"/>
          <p:cNvSpPr>
            <a:spLocks noChangeShapeType="1"/>
          </p:cNvSpPr>
          <p:nvPr/>
        </p:nvSpPr>
        <p:spPr bwMode="auto">
          <a:xfrm flipH="1">
            <a:off x="3059113" y="4756150"/>
            <a:ext cx="71437" cy="142875"/>
          </a:xfrm>
          <a:prstGeom prst="line">
            <a:avLst/>
          </a:prstGeom>
          <a:noFill/>
          <a:ln w="19050">
            <a:solidFill>
              <a:srgbClr val="00FF00"/>
            </a:solidFill>
            <a:round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14404" name="Line 68"/>
          <p:cNvSpPr>
            <a:spLocks noChangeShapeType="1"/>
          </p:cNvSpPr>
          <p:nvPr/>
        </p:nvSpPr>
        <p:spPr bwMode="auto">
          <a:xfrm>
            <a:off x="3130550" y="4756150"/>
            <a:ext cx="647700" cy="0"/>
          </a:xfrm>
          <a:prstGeom prst="line">
            <a:avLst/>
          </a:prstGeom>
          <a:noFill/>
          <a:ln w="19050">
            <a:solidFill>
              <a:srgbClr val="00FF00"/>
            </a:solidFill>
            <a:round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14405" name="Line 69"/>
          <p:cNvSpPr>
            <a:spLocks noChangeShapeType="1"/>
          </p:cNvSpPr>
          <p:nvPr/>
        </p:nvSpPr>
        <p:spPr bwMode="auto">
          <a:xfrm>
            <a:off x="3778250" y="4757738"/>
            <a:ext cx="0" cy="142875"/>
          </a:xfrm>
          <a:prstGeom prst="line">
            <a:avLst/>
          </a:prstGeom>
          <a:noFill/>
          <a:ln w="19050">
            <a:solidFill>
              <a:srgbClr val="00FF00"/>
            </a:solidFill>
            <a:round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14406" name="Line 70"/>
          <p:cNvSpPr>
            <a:spLocks noChangeShapeType="1"/>
          </p:cNvSpPr>
          <p:nvPr/>
        </p:nvSpPr>
        <p:spPr bwMode="auto">
          <a:xfrm flipH="1">
            <a:off x="3778250" y="4757738"/>
            <a:ext cx="71438" cy="142875"/>
          </a:xfrm>
          <a:prstGeom prst="line">
            <a:avLst/>
          </a:prstGeom>
          <a:noFill/>
          <a:ln w="19050">
            <a:solidFill>
              <a:srgbClr val="00FF00"/>
            </a:solidFill>
            <a:round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14407" name="Line 71"/>
          <p:cNvSpPr>
            <a:spLocks noChangeShapeType="1"/>
          </p:cNvSpPr>
          <p:nvPr/>
        </p:nvSpPr>
        <p:spPr bwMode="auto">
          <a:xfrm>
            <a:off x="3851275" y="4756150"/>
            <a:ext cx="647700" cy="0"/>
          </a:xfrm>
          <a:prstGeom prst="line">
            <a:avLst/>
          </a:prstGeom>
          <a:noFill/>
          <a:ln w="19050">
            <a:solidFill>
              <a:srgbClr val="00FF00"/>
            </a:solidFill>
            <a:round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14408" name="Line 72"/>
          <p:cNvSpPr>
            <a:spLocks noChangeShapeType="1"/>
          </p:cNvSpPr>
          <p:nvPr/>
        </p:nvSpPr>
        <p:spPr bwMode="auto">
          <a:xfrm>
            <a:off x="4498975" y="4757738"/>
            <a:ext cx="0" cy="142875"/>
          </a:xfrm>
          <a:prstGeom prst="line">
            <a:avLst/>
          </a:prstGeom>
          <a:noFill/>
          <a:ln w="19050">
            <a:solidFill>
              <a:srgbClr val="00FF00"/>
            </a:solidFill>
            <a:round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14409" name="Line 73"/>
          <p:cNvSpPr>
            <a:spLocks noChangeShapeType="1"/>
          </p:cNvSpPr>
          <p:nvPr/>
        </p:nvSpPr>
        <p:spPr bwMode="auto">
          <a:xfrm flipH="1">
            <a:off x="4498975" y="4757738"/>
            <a:ext cx="71438" cy="142875"/>
          </a:xfrm>
          <a:prstGeom prst="line">
            <a:avLst/>
          </a:prstGeom>
          <a:noFill/>
          <a:ln w="19050">
            <a:solidFill>
              <a:srgbClr val="00FF00"/>
            </a:solidFill>
            <a:round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14410" name="Line 74"/>
          <p:cNvSpPr>
            <a:spLocks noChangeShapeType="1"/>
          </p:cNvSpPr>
          <p:nvPr/>
        </p:nvSpPr>
        <p:spPr bwMode="auto">
          <a:xfrm>
            <a:off x="4572000" y="4756150"/>
            <a:ext cx="647700" cy="0"/>
          </a:xfrm>
          <a:prstGeom prst="line">
            <a:avLst/>
          </a:prstGeom>
          <a:noFill/>
          <a:ln w="19050">
            <a:solidFill>
              <a:srgbClr val="00FF00"/>
            </a:solidFill>
            <a:round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14411" name="Line 75"/>
          <p:cNvSpPr>
            <a:spLocks noChangeShapeType="1"/>
          </p:cNvSpPr>
          <p:nvPr/>
        </p:nvSpPr>
        <p:spPr bwMode="auto">
          <a:xfrm>
            <a:off x="5219700" y="4757738"/>
            <a:ext cx="0" cy="142875"/>
          </a:xfrm>
          <a:prstGeom prst="line">
            <a:avLst/>
          </a:prstGeom>
          <a:noFill/>
          <a:ln w="19050">
            <a:solidFill>
              <a:srgbClr val="00FF00"/>
            </a:solidFill>
            <a:round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14412" name="Line 76"/>
          <p:cNvSpPr>
            <a:spLocks noChangeShapeType="1"/>
          </p:cNvSpPr>
          <p:nvPr/>
        </p:nvSpPr>
        <p:spPr bwMode="auto">
          <a:xfrm flipH="1">
            <a:off x="5219700" y="4757738"/>
            <a:ext cx="71438" cy="142875"/>
          </a:xfrm>
          <a:prstGeom prst="line">
            <a:avLst/>
          </a:prstGeom>
          <a:noFill/>
          <a:ln w="19050">
            <a:solidFill>
              <a:srgbClr val="00FF00"/>
            </a:solidFill>
            <a:round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14413" name="Line 77"/>
          <p:cNvSpPr>
            <a:spLocks noChangeShapeType="1"/>
          </p:cNvSpPr>
          <p:nvPr/>
        </p:nvSpPr>
        <p:spPr bwMode="auto">
          <a:xfrm flipV="1">
            <a:off x="5291138" y="4756150"/>
            <a:ext cx="647700" cy="0"/>
          </a:xfrm>
          <a:prstGeom prst="line">
            <a:avLst/>
          </a:prstGeom>
          <a:noFill/>
          <a:ln w="19050">
            <a:solidFill>
              <a:srgbClr val="00FF00"/>
            </a:solidFill>
            <a:round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pic>
        <p:nvPicPr>
          <p:cNvPr id="14414" name="Picture 78" descr="4w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97163" y="4902200"/>
            <a:ext cx="649287" cy="542925"/>
          </a:xfrm>
          <a:prstGeom prst="rect">
            <a:avLst/>
          </a:prstGeom>
          <a:noFill/>
        </p:spPr>
      </p:pic>
      <p:pic>
        <p:nvPicPr>
          <p:cNvPr id="14415" name="Picture 79" descr="4w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17888" y="4899025"/>
            <a:ext cx="649287" cy="542925"/>
          </a:xfrm>
          <a:prstGeom prst="rect">
            <a:avLst/>
          </a:prstGeom>
          <a:noFill/>
        </p:spPr>
      </p:pic>
      <p:pic>
        <p:nvPicPr>
          <p:cNvPr id="14416" name="Picture 80" descr="4w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35438" y="4902200"/>
            <a:ext cx="649287" cy="542925"/>
          </a:xfrm>
          <a:prstGeom prst="rect">
            <a:avLst/>
          </a:prstGeom>
          <a:noFill/>
        </p:spPr>
      </p:pic>
      <p:pic>
        <p:nvPicPr>
          <p:cNvPr id="14417" name="Picture 81" descr="4w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56163" y="4899025"/>
            <a:ext cx="649287" cy="542925"/>
          </a:xfrm>
          <a:prstGeom prst="rect">
            <a:avLst/>
          </a:prstGeom>
          <a:noFill/>
        </p:spPr>
      </p:pic>
      <p:sp>
        <p:nvSpPr>
          <p:cNvPr id="14418" name="Line 82"/>
          <p:cNvSpPr>
            <a:spLocks noChangeShapeType="1"/>
          </p:cNvSpPr>
          <p:nvPr/>
        </p:nvSpPr>
        <p:spPr bwMode="auto">
          <a:xfrm>
            <a:off x="5942013" y="4757738"/>
            <a:ext cx="0" cy="142875"/>
          </a:xfrm>
          <a:prstGeom prst="line">
            <a:avLst/>
          </a:prstGeom>
          <a:noFill/>
          <a:ln w="19050">
            <a:solidFill>
              <a:srgbClr val="00FF00"/>
            </a:solidFill>
            <a:round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14419" name="Line 83"/>
          <p:cNvSpPr>
            <a:spLocks noChangeShapeType="1"/>
          </p:cNvSpPr>
          <p:nvPr/>
        </p:nvSpPr>
        <p:spPr bwMode="auto">
          <a:xfrm flipH="1">
            <a:off x="5942013" y="4757738"/>
            <a:ext cx="71437" cy="142875"/>
          </a:xfrm>
          <a:prstGeom prst="line">
            <a:avLst/>
          </a:prstGeom>
          <a:noFill/>
          <a:ln w="19050">
            <a:solidFill>
              <a:srgbClr val="00FF00"/>
            </a:solidFill>
            <a:round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pic>
        <p:nvPicPr>
          <p:cNvPr id="14420" name="Picture 84" descr="4w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78475" y="4899025"/>
            <a:ext cx="649288" cy="542925"/>
          </a:xfrm>
          <a:prstGeom prst="rect">
            <a:avLst/>
          </a:prstGeom>
          <a:noFill/>
        </p:spPr>
      </p:pic>
      <p:sp>
        <p:nvSpPr>
          <p:cNvPr id="14421" name="Line 85"/>
          <p:cNvSpPr>
            <a:spLocks noChangeShapeType="1"/>
          </p:cNvSpPr>
          <p:nvPr/>
        </p:nvSpPr>
        <p:spPr bwMode="auto">
          <a:xfrm>
            <a:off x="6015038" y="4756150"/>
            <a:ext cx="647700" cy="0"/>
          </a:xfrm>
          <a:prstGeom prst="line">
            <a:avLst/>
          </a:prstGeom>
          <a:noFill/>
          <a:ln w="19050">
            <a:solidFill>
              <a:srgbClr val="00FF00"/>
            </a:solidFill>
            <a:round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14422" name="Line 86"/>
          <p:cNvSpPr>
            <a:spLocks noChangeShapeType="1"/>
          </p:cNvSpPr>
          <p:nvPr/>
        </p:nvSpPr>
        <p:spPr bwMode="auto">
          <a:xfrm>
            <a:off x="6662738" y="4757738"/>
            <a:ext cx="0" cy="142875"/>
          </a:xfrm>
          <a:prstGeom prst="line">
            <a:avLst/>
          </a:prstGeom>
          <a:noFill/>
          <a:ln w="19050">
            <a:solidFill>
              <a:srgbClr val="00FF00"/>
            </a:solidFill>
            <a:round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14423" name="Line 87"/>
          <p:cNvSpPr>
            <a:spLocks noChangeShapeType="1"/>
          </p:cNvSpPr>
          <p:nvPr/>
        </p:nvSpPr>
        <p:spPr bwMode="auto">
          <a:xfrm flipH="1">
            <a:off x="6662738" y="4757738"/>
            <a:ext cx="71437" cy="142875"/>
          </a:xfrm>
          <a:prstGeom prst="line">
            <a:avLst/>
          </a:prstGeom>
          <a:noFill/>
          <a:ln w="19050">
            <a:solidFill>
              <a:srgbClr val="00FF00"/>
            </a:solidFill>
            <a:round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pic>
        <p:nvPicPr>
          <p:cNvPr id="14424" name="Picture 88" descr="4w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99200" y="4899025"/>
            <a:ext cx="649288" cy="542925"/>
          </a:xfrm>
          <a:prstGeom prst="rect">
            <a:avLst/>
          </a:prstGeom>
          <a:noFill/>
        </p:spPr>
      </p:pic>
      <p:sp>
        <p:nvSpPr>
          <p:cNvPr id="14425" name="Line 89"/>
          <p:cNvSpPr>
            <a:spLocks noChangeShapeType="1"/>
          </p:cNvSpPr>
          <p:nvPr/>
        </p:nvSpPr>
        <p:spPr bwMode="auto">
          <a:xfrm flipV="1">
            <a:off x="6732588" y="4752975"/>
            <a:ext cx="431800" cy="0"/>
          </a:xfrm>
          <a:prstGeom prst="line">
            <a:avLst/>
          </a:prstGeom>
          <a:noFill/>
          <a:ln w="19050">
            <a:solidFill>
              <a:srgbClr val="00FF00"/>
            </a:solidFill>
            <a:round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14426" name="Line 90"/>
          <p:cNvSpPr>
            <a:spLocks noChangeShapeType="1"/>
          </p:cNvSpPr>
          <p:nvPr/>
        </p:nvSpPr>
        <p:spPr bwMode="auto">
          <a:xfrm>
            <a:off x="7164388" y="4752975"/>
            <a:ext cx="0" cy="476250"/>
          </a:xfrm>
          <a:prstGeom prst="line">
            <a:avLst/>
          </a:prstGeom>
          <a:noFill/>
          <a:ln w="19050">
            <a:solidFill>
              <a:srgbClr val="00FF00"/>
            </a:solidFill>
            <a:round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14427" name="Text Box 91"/>
          <p:cNvSpPr txBox="1">
            <a:spLocks noChangeArrowheads="1"/>
          </p:cNvSpPr>
          <p:nvPr/>
        </p:nvSpPr>
        <p:spPr bwMode="auto">
          <a:xfrm>
            <a:off x="468313" y="944563"/>
            <a:ext cx="26654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ko-KR" sz="2000" b="1">
                <a:latin typeface="Arial Unicode MS" pitchFamily="34" charset="-128"/>
                <a:ea typeface="Arial Unicode MS" pitchFamily="34" charset="-128"/>
                <a:cs typeface="Arial Unicode MS" pitchFamily="34" charset="-128"/>
                <a:sym typeface="Wingdings 2" pitchFamily="18" charset="2"/>
              </a:rPr>
              <a:t> </a:t>
            </a:r>
            <a:r>
              <a:rPr lang="ru-RU" altLang="ko-KR" sz="2000" b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Сигнальная линия</a:t>
            </a:r>
            <a:endParaRPr lang="en-US" altLang="ko-KR" sz="2000" b="1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1763713" y="6237288"/>
            <a:ext cx="5256212" cy="33655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r>
              <a:rPr lang="ru-RU" altLang="ko-KR" sz="1600" b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Прим</a:t>
            </a:r>
            <a:r>
              <a:rPr lang="en-US" altLang="ko-KR" sz="1600" b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: </a:t>
            </a:r>
            <a:r>
              <a:rPr lang="ru-RU" altLang="ko-KR" sz="1600" b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Используйте только клеммную колодку</a:t>
            </a:r>
            <a:endParaRPr lang="en-US" altLang="ko-KR" sz="1600" b="1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6443663" y="2565400"/>
            <a:ext cx="2374900" cy="2593975"/>
          </a:xfrm>
          <a:prstGeom prst="rect">
            <a:avLst/>
          </a:prstGeom>
          <a:solidFill>
            <a:schemeClr val="bg1"/>
          </a:solidFill>
          <a:ln w="19050" algn="ctr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lIns="90000" tIns="46800" rIns="90000" bIns="46800" anchor="ctr">
            <a:spAutoFit/>
          </a:bodyPr>
          <a:lstStyle/>
          <a:p>
            <a:endParaRPr lang="ru-RU"/>
          </a:p>
        </p:txBody>
      </p:sp>
      <p:sp>
        <p:nvSpPr>
          <p:cNvPr id="15365" name="Text Box 5"/>
          <p:cNvSpPr txBox="1">
            <a:spLocks noChangeArrowheads="1"/>
          </p:cNvSpPr>
          <p:nvPr/>
        </p:nvSpPr>
        <p:spPr bwMode="auto">
          <a:xfrm>
            <a:off x="6888163" y="2395538"/>
            <a:ext cx="1584325" cy="581025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>
            <a:spAutoFit/>
          </a:bodyPr>
          <a:lstStyle/>
          <a:p>
            <a:pPr algn="ctr"/>
            <a:r>
              <a:rPr lang="ru-RU" altLang="ko-KR" sz="1600" b="1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Клеммная колодка</a:t>
            </a:r>
            <a:endParaRPr lang="en-US" altLang="ko-KR" sz="1600" b="1">
              <a:solidFill>
                <a:schemeClr val="bg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graphicFrame>
        <p:nvGraphicFramePr>
          <p:cNvPr id="15366" name="Group 6"/>
          <p:cNvGraphicFramePr>
            <a:graphicFrameLocks noGrp="1"/>
          </p:cNvGraphicFramePr>
          <p:nvPr>
            <p:ph/>
          </p:nvPr>
        </p:nvGraphicFramePr>
        <p:xfrm>
          <a:off x="7451725" y="3575050"/>
          <a:ext cx="585788" cy="1349760"/>
        </p:xfrm>
        <a:graphic>
          <a:graphicData uri="http://schemas.openxmlformats.org/drawingml/2006/table">
            <a:tbl>
              <a:tblPr/>
              <a:tblGrid>
                <a:gridCol w="585788"/>
              </a:tblGrid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F1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F2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F1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F2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sp>
        <p:nvSpPr>
          <p:cNvPr id="15378" name="Line 18"/>
          <p:cNvSpPr>
            <a:spLocks noChangeShapeType="1"/>
          </p:cNvSpPr>
          <p:nvPr/>
        </p:nvSpPr>
        <p:spPr bwMode="auto">
          <a:xfrm flipH="1">
            <a:off x="7019925" y="3719513"/>
            <a:ext cx="4318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15379" name="Line 19"/>
          <p:cNvSpPr>
            <a:spLocks noChangeShapeType="1"/>
          </p:cNvSpPr>
          <p:nvPr/>
        </p:nvSpPr>
        <p:spPr bwMode="auto">
          <a:xfrm flipH="1">
            <a:off x="6731000" y="4079875"/>
            <a:ext cx="720725" cy="0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15380" name="Line 20"/>
          <p:cNvSpPr>
            <a:spLocks noChangeShapeType="1"/>
          </p:cNvSpPr>
          <p:nvPr/>
        </p:nvSpPr>
        <p:spPr bwMode="auto">
          <a:xfrm flipH="1">
            <a:off x="7019925" y="4440238"/>
            <a:ext cx="4318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15381" name="Line 21"/>
          <p:cNvSpPr>
            <a:spLocks noChangeShapeType="1"/>
          </p:cNvSpPr>
          <p:nvPr/>
        </p:nvSpPr>
        <p:spPr bwMode="auto">
          <a:xfrm flipH="1">
            <a:off x="6731000" y="4727575"/>
            <a:ext cx="720725" cy="0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15382" name="Line 22"/>
          <p:cNvSpPr>
            <a:spLocks noChangeShapeType="1"/>
          </p:cNvSpPr>
          <p:nvPr/>
        </p:nvSpPr>
        <p:spPr bwMode="auto">
          <a:xfrm flipH="1" flipV="1">
            <a:off x="7019925" y="3214688"/>
            <a:ext cx="0" cy="504825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15383" name="Line 23"/>
          <p:cNvSpPr>
            <a:spLocks noChangeShapeType="1"/>
          </p:cNvSpPr>
          <p:nvPr/>
        </p:nvSpPr>
        <p:spPr bwMode="auto">
          <a:xfrm flipV="1">
            <a:off x="6731000" y="3214688"/>
            <a:ext cx="0" cy="865187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15384" name="Line 24"/>
          <p:cNvSpPr>
            <a:spLocks noChangeShapeType="1"/>
          </p:cNvSpPr>
          <p:nvPr/>
        </p:nvSpPr>
        <p:spPr bwMode="auto">
          <a:xfrm flipH="1">
            <a:off x="7019925" y="3719513"/>
            <a:ext cx="431800" cy="144462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15385" name="Line 25"/>
          <p:cNvSpPr>
            <a:spLocks noChangeShapeType="1"/>
          </p:cNvSpPr>
          <p:nvPr/>
        </p:nvSpPr>
        <p:spPr bwMode="auto">
          <a:xfrm flipH="1" flipV="1">
            <a:off x="7019925" y="3863975"/>
            <a:ext cx="0" cy="576263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15386" name="Line 26"/>
          <p:cNvSpPr>
            <a:spLocks noChangeShapeType="1"/>
          </p:cNvSpPr>
          <p:nvPr/>
        </p:nvSpPr>
        <p:spPr bwMode="auto">
          <a:xfrm flipH="1">
            <a:off x="6731000" y="4079875"/>
            <a:ext cx="720725" cy="215900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15387" name="Line 27"/>
          <p:cNvSpPr>
            <a:spLocks noChangeShapeType="1"/>
          </p:cNvSpPr>
          <p:nvPr/>
        </p:nvSpPr>
        <p:spPr bwMode="auto">
          <a:xfrm flipH="1">
            <a:off x="6731000" y="4295775"/>
            <a:ext cx="1588" cy="431800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15388" name="Line 28"/>
          <p:cNvSpPr>
            <a:spLocks noChangeShapeType="1"/>
          </p:cNvSpPr>
          <p:nvPr/>
        </p:nvSpPr>
        <p:spPr bwMode="auto">
          <a:xfrm flipH="1">
            <a:off x="8027988" y="3741738"/>
            <a:ext cx="574675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15389" name="Line 29"/>
          <p:cNvSpPr>
            <a:spLocks noChangeShapeType="1"/>
          </p:cNvSpPr>
          <p:nvPr/>
        </p:nvSpPr>
        <p:spPr bwMode="auto">
          <a:xfrm flipH="1">
            <a:off x="8027988" y="4076700"/>
            <a:ext cx="574675" cy="0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15390" name="Line 30"/>
          <p:cNvSpPr>
            <a:spLocks noChangeShapeType="1"/>
          </p:cNvSpPr>
          <p:nvPr/>
        </p:nvSpPr>
        <p:spPr bwMode="auto">
          <a:xfrm flipH="1">
            <a:off x="8027988" y="4411663"/>
            <a:ext cx="574675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15391" name="Line 31"/>
          <p:cNvSpPr>
            <a:spLocks noChangeShapeType="1"/>
          </p:cNvSpPr>
          <p:nvPr/>
        </p:nvSpPr>
        <p:spPr bwMode="auto">
          <a:xfrm flipH="1">
            <a:off x="8027988" y="4746625"/>
            <a:ext cx="574675" cy="0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15392" name="Rectangle 32"/>
          <p:cNvSpPr>
            <a:spLocks noChangeArrowheads="1"/>
          </p:cNvSpPr>
          <p:nvPr/>
        </p:nvSpPr>
        <p:spPr bwMode="auto">
          <a:xfrm>
            <a:off x="754063" y="1484313"/>
            <a:ext cx="5473700" cy="4537075"/>
          </a:xfrm>
          <a:prstGeom prst="rect">
            <a:avLst/>
          </a:prstGeom>
          <a:solidFill>
            <a:schemeClr val="bg1">
              <a:alpha val="50000"/>
            </a:schemeClr>
          </a:solidFill>
          <a:ln w="19050" algn="ctr">
            <a:solidFill>
              <a:srgbClr val="808080"/>
            </a:solidFill>
            <a:miter lim="800000"/>
            <a:headEnd/>
            <a:tailEnd/>
          </a:ln>
          <a:effectLst/>
        </p:spPr>
        <p:txBody>
          <a:bodyPr lIns="90000" tIns="46800" rIns="90000" bIns="46800" anchor="ctr">
            <a:spAutoFit/>
          </a:bodyPr>
          <a:lstStyle/>
          <a:p>
            <a:endParaRPr lang="ru-RU"/>
          </a:p>
        </p:txBody>
      </p:sp>
      <p:sp>
        <p:nvSpPr>
          <p:cNvPr id="15393" name="Line 33"/>
          <p:cNvSpPr>
            <a:spLocks noChangeShapeType="1"/>
          </p:cNvSpPr>
          <p:nvPr/>
        </p:nvSpPr>
        <p:spPr bwMode="auto">
          <a:xfrm>
            <a:off x="1189038" y="2924175"/>
            <a:ext cx="647700" cy="0"/>
          </a:xfrm>
          <a:prstGeom prst="line">
            <a:avLst/>
          </a:prstGeom>
          <a:noFill/>
          <a:ln w="19050">
            <a:solidFill>
              <a:srgbClr val="00FF00"/>
            </a:solidFill>
            <a:round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pic>
        <p:nvPicPr>
          <p:cNvPr id="15394" name="Picture 34" descr="4w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4788" y="3070225"/>
            <a:ext cx="649287" cy="542925"/>
          </a:xfrm>
          <a:prstGeom prst="rect">
            <a:avLst/>
          </a:prstGeom>
          <a:noFill/>
        </p:spPr>
      </p:pic>
      <p:sp>
        <p:nvSpPr>
          <p:cNvPr id="15395" name="Line 35"/>
          <p:cNvSpPr>
            <a:spLocks noChangeShapeType="1"/>
          </p:cNvSpPr>
          <p:nvPr/>
        </p:nvSpPr>
        <p:spPr bwMode="auto">
          <a:xfrm flipH="1">
            <a:off x="1187450" y="2492375"/>
            <a:ext cx="1588" cy="1368425"/>
          </a:xfrm>
          <a:prstGeom prst="line">
            <a:avLst/>
          </a:prstGeom>
          <a:noFill/>
          <a:ln w="19050">
            <a:solidFill>
              <a:srgbClr val="00FF00"/>
            </a:solidFill>
            <a:round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15396" name="Oval 36"/>
          <p:cNvSpPr>
            <a:spLocks noChangeAspect="1" noChangeArrowheads="1"/>
          </p:cNvSpPr>
          <p:nvPr/>
        </p:nvSpPr>
        <p:spPr bwMode="auto">
          <a:xfrm>
            <a:off x="1162050" y="5392738"/>
            <a:ext cx="53975" cy="52387"/>
          </a:xfrm>
          <a:prstGeom prst="ellipse">
            <a:avLst/>
          </a:prstGeom>
          <a:solidFill>
            <a:schemeClr val="tx1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ru-RU"/>
          </a:p>
        </p:txBody>
      </p:sp>
      <p:sp>
        <p:nvSpPr>
          <p:cNvPr id="15397" name="Oval 37"/>
          <p:cNvSpPr>
            <a:spLocks noChangeAspect="1" noChangeArrowheads="1"/>
          </p:cNvSpPr>
          <p:nvPr/>
        </p:nvSpPr>
        <p:spPr bwMode="auto">
          <a:xfrm>
            <a:off x="1162050" y="5535613"/>
            <a:ext cx="53975" cy="52387"/>
          </a:xfrm>
          <a:prstGeom prst="ellipse">
            <a:avLst/>
          </a:prstGeom>
          <a:solidFill>
            <a:schemeClr val="tx1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ru-RU"/>
          </a:p>
        </p:txBody>
      </p:sp>
      <p:sp>
        <p:nvSpPr>
          <p:cNvPr id="15398" name="Oval 38"/>
          <p:cNvSpPr>
            <a:spLocks noChangeAspect="1" noChangeArrowheads="1"/>
          </p:cNvSpPr>
          <p:nvPr/>
        </p:nvSpPr>
        <p:spPr bwMode="auto">
          <a:xfrm>
            <a:off x="1163638" y="5680075"/>
            <a:ext cx="53975" cy="52388"/>
          </a:xfrm>
          <a:prstGeom prst="ellipse">
            <a:avLst/>
          </a:prstGeom>
          <a:solidFill>
            <a:schemeClr val="tx1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ru-RU"/>
          </a:p>
        </p:txBody>
      </p:sp>
      <p:sp>
        <p:nvSpPr>
          <p:cNvPr id="15400" name="Line 40"/>
          <p:cNvSpPr>
            <a:spLocks noChangeShapeType="1"/>
          </p:cNvSpPr>
          <p:nvPr/>
        </p:nvSpPr>
        <p:spPr bwMode="auto">
          <a:xfrm>
            <a:off x="1836738" y="2924175"/>
            <a:ext cx="0" cy="142875"/>
          </a:xfrm>
          <a:prstGeom prst="line">
            <a:avLst/>
          </a:prstGeom>
          <a:noFill/>
          <a:ln w="19050">
            <a:solidFill>
              <a:srgbClr val="00FF00"/>
            </a:solidFill>
            <a:round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15401" name="Line 41"/>
          <p:cNvSpPr>
            <a:spLocks noChangeShapeType="1"/>
          </p:cNvSpPr>
          <p:nvPr/>
        </p:nvSpPr>
        <p:spPr bwMode="auto">
          <a:xfrm flipH="1">
            <a:off x="1836738" y="2924175"/>
            <a:ext cx="71437" cy="142875"/>
          </a:xfrm>
          <a:prstGeom prst="line">
            <a:avLst/>
          </a:prstGeom>
          <a:noFill/>
          <a:ln w="19050">
            <a:solidFill>
              <a:srgbClr val="00FF00"/>
            </a:solidFill>
            <a:round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15402" name="Line 42"/>
          <p:cNvSpPr>
            <a:spLocks noChangeShapeType="1"/>
          </p:cNvSpPr>
          <p:nvPr/>
        </p:nvSpPr>
        <p:spPr bwMode="auto">
          <a:xfrm>
            <a:off x="1908175" y="2924175"/>
            <a:ext cx="647700" cy="0"/>
          </a:xfrm>
          <a:prstGeom prst="line">
            <a:avLst/>
          </a:prstGeom>
          <a:noFill/>
          <a:ln w="19050">
            <a:solidFill>
              <a:srgbClr val="00FF00"/>
            </a:solidFill>
            <a:round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15403" name="Line 43"/>
          <p:cNvSpPr>
            <a:spLocks noChangeShapeType="1"/>
          </p:cNvSpPr>
          <p:nvPr/>
        </p:nvSpPr>
        <p:spPr bwMode="auto">
          <a:xfrm>
            <a:off x="2555875" y="2925763"/>
            <a:ext cx="0" cy="142875"/>
          </a:xfrm>
          <a:prstGeom prst="line">
            <a:avLst/>
          </a:prstGeom>
          <a:noFill/>
          <a:ln w="19050">
            <a:solidFill>
              <a:srgbClr val="00FF00"/>
            </a:solidFill>
            <a:round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15404" name="Line 44"/>
          <p:cNvSpPr>
            <a:spLocks noChangeShapeType="1"/>
          </p:cNvSpPr>
          <p:nvPr/>
        </p:nvSpPr>
        <p:spPr bwMode="auto">
          <a:xfrm flipH="1">
            <a:off x="2555875" y="2925763"/>
            <a:ext cx="71438" cy="142875"/>
          </a:xfrm>
          <a:prstGeom prst="line">
            <a:avLst/>
          </a:prstGeom>
          <a:noFill/>
          <a:ln w="19050">
            <a:solidFill>
              <a:srgbClr val="00FF00"/>
            </a:solidFill>
            <a:round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15405" name="Line 45"/>
          <p:cNvSpPr>
            <a:spLocks noChangeShapeType="1"/>
          </p:cNvSpPr>
          <p:nvPr/>
        </p:nvSpPr>
        <p:spPr bwMode="auto">
          <a:xfrm>
            <a:off x="2628900" y="2924175"/>
            <a:ext cx="647700" cy="0"/>
          </a:xfrm>
          <a:prstGeom prst="line">
            <a:avLst/>
          </a:prstGeom>
          <a:noFill/>
          <a:ln w="19050">
            <a:solidFill>
              <a:srgbClr val="00FF00"/>
            </a:solidFill>
            <a:round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15406" name="Line 46"/>
          <p:cNvSpPr>
            <a:spLocks noChangeShapeType="1"/>
          </p:cNvSpPr>
          <p:nvPr/>
        </p:nvSpPr>
        <p:spPr bwMode="auto">
          <a:xfrm>
            <a:off x="3276600" y="2925763"/>
            <a:ext cx="0" cy="142875"/>
          </a:xfrm>
          <a:prstGeom prst="line">
            <a:avLst/>
          </a:prstGeom>
          <a:noFill/>
          <a:ln w="19050">
            <a:solidFill>
              <a:srgbClr val="00FF00"/>
            </a:solidFill>
            <a:round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15407" name="Line 47"/>
          <p:cNvSpPr>
            <a:spLocks noChangeShapeType="1"/>
          </p:cNvSpPr>
          <p:nvPr/>
        </p:nvSpPr>
        <p:spPr bwMode="auto">
          <a:xfrm flipH="1">
            <a:off x="3276600" y="2925763"/>
            <a:ext cx="71438" cy="142875"/>
          </a:xfrm>
          <a:prstGeom prst="line">
            <a:avLst/>
          </a:prstGeom>
          <a:noFill/>
          <a:ln w="19050">
            <a:solidFill>
              <a:srgbClr val="00FF00"/>
            </a:solidFill>
            <a:round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15408" name="Line 48"/>
          <p:cNvSpPr>
            <a:spLocks noChangeShapeType="1"/>
          </p:cNvSpPr>
          <p:nvPr/>
        </p:nvSpPr>
        <p:spPr bwMode="auto">
          <a:xfrm>
            <a:off x="3349625" y="2924175"/>
            <a:ext cx="647700" cy="0"/>
          </a:xfrm>
          <a:prstGeom prst="line">
            <a:avLst/>
          </a:prstGeom>
          <a:noFill/>
          <a:ln w="19050">
            <a:solidFill>
              <a:srgbClr val="00FF00"/>
            </a:solidFill>
            <a:round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15409" name="Line 49"/>
          <p:cNvSpPr>
            <a:spLocks noChangeShapeType="1"/>
          </p:cNvSpPr>
          <p:nvPr/>
        </p:nvSpPr>
        <p:spPr bwMode="auto">
          <a:xfrm>
            <a:off x="3997325" y="2925763"/>
            <a:ext cx="0" cy="142875"/>
          </a:xfrm>
          <a:prstGeom prst="line">
            <a:avLst/>
          </a:prstGeom>
          <a:noFill/>
          <a:ln w="19050">
            <a:solidFill>
              <a:srgbClr val="00FF00"/>
            </a:solidFill>
            <a:round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15410" name="Line 50"/>
          <p:cNvSpPr>
            <a:spLocks noChangeShapeType="1"/>
          </p:cNvSpPr>
          <p:nvPr/>
        </p:nvSpPr>
        <p:spPr bwMode="auto">
          <a:xfrm flipH="1">
            <a:off x="3997325" y="2925763"/>
            <a:ext cx="71438" cy="142875"/>
          </a:xfrm>
          <a:prstGeom prst="line">
            <a:avLst/>
          </a:prstGeom>
          <a:noFill/>
          <a:ln w="19050">
            <a:solidFill>
              <a:srgbClr val="00FF00"/>
            </a:solidFill>
            <a:round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15411" name="Line 51"/>
          <p:cNvSpPr>
            <a:spLocks noChangeShapeType="1"/>
          </p:cNvSpPr>
          <p:nvPr/>
        </p:nvSpPr>
        <p:spPr bwMode="auto">
          <a:xfrm>
            <a:off x="5940425" y="2924175"/>
            <a:ext cx="0" cy="936625"/>
          </a:xfrm>
          <a:prstGeom prst="line">
            <a:avLst/>
          </a:prstGeom>
          <a:noFill/>
          <a:ln w="19050">
            <a:solidFill>
              <a:srgbClr val="00FF00"/>
            </a:solidFill>
            <a:round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15412" name="Line 52"/>
          <p:cNvSpPr>
            <a:spLocks noChangeShapeType="1"/>
          </p:cNvSpPr>
          <p:nvPr/>
        </p:nvSpPr>
        <p:spPr bwMode="auto">
          <a:xfrm>
            <a:off x="1189038" y="3860800"/>
            <a:ext cx="647700" cy="0"/>
          </a:xfrm>
          <a:prstGeom prst="line">
            <a:avLst/>
          </a:prstGeom>
          <a:noFill/>
          <a:ln w="19050">
            <a:solidFill>
              <a:srgbClr val="00FF00"/>
            </a:solidFill>
            <a:round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15413" name="Line 53"/>
          <p:cNvSpPr>
            <a:spLocks noChangeShapeType="1"/>
          </p:cNvSpPr>
          <p:nvPr/>
        </p:nvSpPr>
        <p:spPr bwMode="auto">
          <a:xfrm>
            <a:off x="1836738" y="3860800"/>
            <a:ext cx="0" cy="142875"/>
          </a:xfrm>
          <a:prstGeom prst="line">
            <a:avLst/>
          </a:prstGeom>
          <a:noFill/>
          <a:ln w="19050">
            <a:solidFill>
              <a:srgbClr val="00FF00"/>
            </a:solidFill>
            <a:round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15414" name="Line 54"/>
          <p:cNvSpPr>
            <a:spLocks noChangeShapeType="1"/>
          </p:cNvSpPr>
          <p:nvPr/>
        </p:nvSpPr>
        <p:spPr bwMode="auto">
          <a:xfrm flipH="1">
            <a:off x="1836738" y="3860800"/>
            <a:ext cx="71437" cy="142875"/>
          </a:xfrm>
          <a:prstGeom prst="line">
            <a:avLst/>
          </a:prstGeom>
          <a:noFill/>
          <a:ln w="19050">
            <a:solidFill>
              <a:srgbClr val="00FF00"/>
            </a:solidFill>
            <a:round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15415" name="Line 55"/>
          <p:cNvSpPr>
            <a:spLocks noChangeShapeType="1"/>
          </p:cNvSpPr>
          <p:nvPr/>
        </p:nvSpPr>
        <p:spPr bwMode="auto">
          <a:xfrm>
            <a:off x="1908175" y="3860800"/>
            <a:ext cx="647700" cy="0"/>
          </a:xfrm>
          <a:prstGeom prst="line">
            <a:avLst/>
          </a:prstGeom>
          <a:noFill/>
          <a:ln w="19050">
            <a:solidFill>
              <a:srgbClr val="00FF00"/>
            </a:solidFill>
            <a:round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15416" name="Line 56"/>
          <p:cNvSpPr>
            <a:spLocks noChangeShapeType="1"/>
          </p:cNvSpPr>
          <p:nvPr/>
        </p:nvSpPr>
        <p:spPr bwMode="auto">
          <a:xfrm>
            <a:off x="2555875" y="3862388"/>
            <a:ext cx="0" cy="142875"/>
          </a:xfrm>
          <a:prstGeom prst="line">
            <a:avLst/>
          </a:prstGeom>
          <a:noFill/>
          <a:ln w="19050">
            <a:solidFill>
              <a:srgbClr val="00FF00"/>
            </a:solidFill>
            <a:round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15417" name="Line 57"/>
          <p:cNvSpPr>
            <a:spLocks noChangeShapeType="1"/>
          </p:cNvSpPr>
          <p:nvPr/>
        </p:nvSpPr>
        <p:spPr bwMode="auto">
          <a:xfrm flipH="1">
            <a:off x="2555875" y="3862388"/>
            <a:ext cx="71438" cy="142875"/>
          </a:xfrm>
          <a:prstGeom prst="line">
            <a:avLst/>
          </a:prstGeom>
          <a:noFill/>
          <a:ln w="19050">
            <a:solidFill>
              <a:srgbClr val="00FF00"/>
            </a:solidFill>
            <a:round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15418" name="Line 58"/>
          <p:cNvSpPr>
            <a:spLocks noChangeShapeType="1"/>
          </p:cNvSpPr>
          <p:nvPr/>
        </p:nvSpPr>
        <p:spPr bwMode="auto">
          <a:xfrm>
            <a:off x="2628900" y="3860800"/>
            <a:ext cx="647700" cy="0"/>
          </a:xfrm>
          <a:prstGeom prst="line">
            <a:avLst/>
          </a:prstGeom>
          <a:noFill/>
          <a:ln w="19050">
            <a:solidFill>
              <a:srgbClr val="00FF00"/>
            </a:solidFill>
            <a:round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15419" name="Line 59"/>
          <p:cNvSpPr>
            <a:spLocks noChangeShapeType="1"/>
          </p:cNvSpPr>
          <p:nvPr/>
        </p:nvSpPr>
        <p:spPr bwMode="auto">
          <a:xfrm>
            <a:off x="3276600" y="3862388"/>
            <a:ext cx="0" cy="142875"/>
          </a:xfrm>
          <a:prstGeom prst="line">
            <a:avLst/>
          </a:prstGeom>
          <a:noFill/>
          <a:ln w="19050">
            <a:solidFill>
              <a:srgbClr val="00FF00"/>
            </a:solidFill>
            <a:round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15420" name="Line 60"/>
          <p:cNvSpPr>
            <a:spLocks noChangeShapeType="1"/>
          </p:cNvSpPr>
          <p:nvPr/>
        </p:nvSpPr>
        <p:spPr bwMode="auto">
          <a:xfrm flipH="1">
            <a:off x="3276600" y="3862388"/>
            <a:ext cx="71438" cy="142875"/>
          </a:xfrm>
          <a:prstGeom prst="line">
            <a:avLst/>
          </a:prstGeom>
          <a:noFill/>
          <a:ln w="19050">
            <a:solidFill>
              <a:srgbClr val="00FF00"/>
            </a:solidFill>
            <a:round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15421" name="Line 61"/>
          <p:cNvSpPr>
            <a:spLocks noChangeShapeType="1"/>
          </p:cNvSpPr>
          <p:nvPr/>
        </p:nvSpPr>
        <p:spPr bwMode="auto">
          <a:xfrm>
            <a:off x="3349625" y="3860800"/>
            <a:ext cx="647700" cy="0"/>
          </a:xfrm>
          <a:prstGeom prst="line">
            <a:avLst/>
          </a:prstGeom>
          <a:noFill/>
          <a:ln w="19050">
            <a:solidFill>
              <a:srgbClr val="00FF00"/>
            </a:solidFill>
            <a:round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15422" name="Line 62"/>
          <p:cNvSpPr>
            <a:spLocks noChangeShapeType="1"/>
          </p:cNvSpPr>
          <p:nvPr/>
        </p:nvSpPr>
        <p:spPr bwMode="auto">
          <a:xfrm>
            <a:off x="3997325" y="3862388"/>
            <a:ext cx="0" cy="142875"/>
          </a:xfrm>
          <a:prstGeom prst="line">
            <a:avLst/>
          </a:prstGeom>
          <a:noFill/>
          <a:ln w="19050">
            <a:solidFill>
              <a:srgbClr val="00FF00"/>
            </a:solidFill>
            <a:round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15423" name="Line 63"/>
          <p:cNvSpPr>
            <a:spLocks noChangeShapeType="1"/>
          </p:cNvSpPr>
          <p:nvPr/>
        </p:nvSpPr>
        <p:spPr bwMode="auto">
          <a:xfrm flipH="1">
            <a:off x="3997325" y="3862388"/>
            <a:ext cx="71438" cy="142875"/>
          </a:xfrm>
          <a:prstGeom prst="line">
            <a:avLst/>
          </a:prstGeom>
          <a:noFill/>
          <a:ln w="19050">
            <a:solidFill>
              <a:srgbClr val="00FF00"/>
            </a:solidFill>
            <a:round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15424" name="Line 64"/>
          <p:cNvSpPr>
            <a:spLocks noChangeShapeType="1"/>
          </p:cNvSpPr>
          <p:nvPr/>
        </p:nvSpPr>
        <p:spPr bwMode="auto">
          <a:xfrm flipV="1">
            <a:off x="4068763" y="3860800"/>
            <a:ext cx="647700" cy="0"/>
          </a:xfrm>
          <a:prstGeom prst="line">
            <a:avLst/>
          </a:prstGeom>
          <a:noFill/>
          <a:ln w="19050">
            <a:solidFill>
              <a:srgbClr val="00FF00"/>
            </a:solidFill>
            <a:round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15425" name="Line 65"/>
          <p:cNvSpPr>
            <a:spLocks noChangeShapeType="1"/>
          </p:cNvSpPr>
          <p:nvPr/>
        </p:nvSpPr>
        <p:spPr bwMode="auto">
          <a:xfrm flipH="1">
            <a:off x="1187450" y="3860800"/>
            <a:ext cx="1588" cy="1368425"/>
          </a:xfrm>
          <a:prstGeom prst="line">
            <a:avLst/>
          </a:prstGeom>
          <a:noFill/>
          <a:ln w="19050">
            <a:solidFill>
              <a:srgbClr val="00FF00"/>
            </a:solidFill>
            <a:round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15426" name="Line 66"/>
          <p:cNvSpPr>
            <a:spLocks noChangeShapeType="1"/>
          </p:cNvSpPr>
          <p:nvPr/>
        </p:nvSpPr>
        <p:spPr bwMode="auto">
          <a:xfrm>
            <a:off x="5940425" y="5329238"/>
            <a:ext cx="0" cy="504825"/>
          </a:xfrm>
          <a:prstGeom prst="line">
            <a:avLst/>
          </a:prstGeom>
          <a:noFill/>
          <a:ln w="19050">
            <a:solidFill>
              <a:srgbClr val="00FF00"/>
            </a:solidFill>
            <a:prstDash val="sysDot"/>
            <a:round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pic>
        <p:nvPicPr>
          <p:cNvPr id="15427" name="Picture 67" descr="DVMP3 8HP_10H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22338" y="1628775"/>
            <a:ext cx="554037" cy="936625"/>
          </a:xfrm>
          <a:prstGeom prst="rect">
            <a:avLst/>
          </a:prstGeom>
          <a:noFill/>
        </p:spPr>
      </p:pic>
      <p:pic>
        <p:nvPicPr>
          <p:cNvPr id="15428" name="Picture 68" descr="DVMP3 8HP_10H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5575" y="1628775"/>
            <a:ext cx="554038" cy="936625"/>
          </a:xfrm>
          <a:prstGeom prst="rect">
            <a:avLst/>
          </a:prstGeom>
          <a:noFill/>
        </p:spPr>
      </p:pic>
      <p:pic>
        <p:nvPicPr>
          <p:cNvPr id="15429" name="Picture 69" descr="DVMP3 8HP_10H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30400" y="1627188"/>
            <a:ext cx="554038" cy="938212"/>
          </a:xfrm>
          <a:prstGeom prst="rect">
            <a:avLst/>
          </a:prstGeom>
          <a:noFill/>
        </p:spPr>
      </p:pic>
      <p:pic>
        <p:nvPicPr>
          <p:cNvPr id="15430" name="Picture 70" descr="4w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513" y="3067050"/>
            <a:ext cx="649287" cy="542925"/>
          </a:xfrm>
          <a:prstGeom prst="rect">
            <a:avLst/>
          </a:prstGeom>
          <a:noFill/>
        </p:spPr>
      </p:pic>
      <p:pic>
        <p:nvPicPr>
          <p:cNvPr id="15431" name="Picture 71" descr="4w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13063" y="3070225"/>
            <a:ext cx="649287" cy="542925"/>
          </a:xfrm>
          <a:prstGeom prst="rect">
            <a:avLst/>
          </a:prstGeom>
          <a:noFill/>
        </p:spPr>
      </p:pic>
      <p:pic>
        <p:nvPicPr>
          <p:cNvPr id="15432" name="Picture 72" descr="4w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33788" y="3067050"/>
            <a:ext cx="649287" cy="542925"/>
          </a:xfrm>
          <a:prstGeom prst="rect">
            <a:avLst/>
          </a:prstGeom>
          <a:noFill/>
        </p:spPr>
      </p:pic>
      <p:pic>
        <p:nvPicPr>
          <p:cNvPr id="15433" name="Picture 73" descr="4w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4788" y="4006850"/>
            <a:ext cx="649287" cy="542925"/>
          </a:xfrm>
          <a:prstGeom prst="rect">
            <a:avLst/>
          </a:prstGeom>
          <a:noFill/>
        </p:spPr>
      </p:pic>
      <p:pic>
        <p:nvPicPr>
          <p:cNvPr id="15434" name="Picture 74" descr="4w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513" y="4003675"/>
            <a:ext cx="649287" cy="542925"/>
          </a:xfrm>
          <a:prstGeom prst="rect">
            <a:avLst/>
          </a:prstGeom>
          <a:noFill/>
        </p:spPr>
      </p:pic>
      <p:pic>
        <p:nvPicPr>
          <p:cNvPr id="15435" name="Picture 75" descr="4w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13063" y="4006850"/>
            <a:ext cx="649287" cy="542925"/>
          </a:xfrm>
          <a:prstGeom prst="rect">
            <a:avLst/>
          </a:prstGeom>
          <a:noFill/>
        </p:spPr>
      </p:pic>
      <p:pic>
        <p:nvPicPr>
          <p:cNvPr id="15436" name="Picture 76" descr="4w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33788" y="4003675"/>
            <a:ext cx="649287" cy="542925"/>
          </a:xfrm>
          <a:prstGeom prst="rect">
            <a:avLst/>
          </a:prstGeom>
          <a:noFill/>
        </p:spPr>
      </p:pic>
      <p:sp>
        <p:nvSpPr>
          <p:cNvPr id="15437" name="Line 77"/>
          <p:cNvSpPr>
            <a:spLocks noChangeShapeType="1"/>
          </p:cNvSpPr>
          <p:nvPr/>
        </p:nvSpPr>
        <p:spPr bwMode="auto">
          <a:xfrm>
            <a:off x="4067175" y="2925763"/>
            <a:ext cx="647700" cy="0"/>
          </a:xfrm>
          <a:prstGeom prst="line">
            <a:avLst/>
          </a:prstGeom>
          <a:noFill/>
          <a:ln w="19050">
            <a:solidFill>
              <a:srgbClr val="00FF00"/>
            </a:solidFill>
            <a:round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15438" name="Line 78"/>
          <p:cNvSpPr>
            <a:spLocks noChangeShapeType="1"/>
          </p:cNvSpPr>
          <p:nvPr/>
        </p:nvSpPr>
        <p:spPr bwMode="auto">
          <a:xfrm>
            <a:off x="4714875" y="2927350"/>
            <a:ext cx="0" cy="142875"/>
          </a:xfrm>
          <a:prstGeom prst="line">
            <a:avLst/>
          </a:prstGeom>
          <a:noFill/>
          <a:ln w="19050">
            <a:solidFill>
              <a:srgbClr val="00FF00"/>
            </a:solidFill>
            <a:round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15439" name="Line 79"/>
          <p:cNvSpPr>
            <a:spLocks noChangeShapeType="1"/>
          </p:cNvSpPr>
          <p:nvPr/>
        </p:nvSpPr>
        <p:spPr bwMode="auto">
          <a:xfrm flipH="1">
            <a:off x="4714875" y="2927350"/>
            <a:ext cx="71438" cy="142875"/>
          </a:xfrm>
          <a:prstGeom prst="line">
            <a:avLst/>
          </a:prstGeom>
          <a:noFill/>
          <a:ln w="19050">
            <a:solidFill>
              <a:srgbClr val="00FF00"/>
            </a:solidFill>
            <a:round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pic>
        <p:nvPicPr>
          <p:cNvPr id="15440" name="Picture 80" descr="4w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51338" y="3068638"/>
            <a:ext cx="649287" cy="542925"/>
          </a:xfrm>
          <a:prstGeom prst="rect">
            <a:avLst/>
          </a:prstGeom>
          <a:noFill/>
        </p:spPr>
      </p:pic>
      <p:sp>
        <p:nvSpPr>
          <p:cNvPr id="15441" name="Line 81"/>
          <p:cNvSpPr>
            <a:spLocks noChangeShapeType="1"/>
          </p:cNvSpPr>
          <p:nvPr/>
        </p:nvSpPr>
        <p:spPr bwMode="auto">
          <a:xfrm>
            <a:off x="4787900" y="2925763"/>
            <a:ext cx="647700" cy="0"/>
          </a:xfrm>
          <a:prstGeom prst="line">
            <a:avLst/>
          </a:prstGeom>
          <a:noFill/>
          <a:ln w="19050">
            <a:solidFill>
              <a:srgbClr val="00FF00"/>
            </a:solidFill>
            <a:round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15442" name="Line 82"/>
          <p:cNvSpPr>
            <a:spLocks noChangeShapeType="1"/>
          </p:cNvSpPr>
          <p:nvPr/>
        </p:nvSpPr>
        <p:spPr bwMode="auto">
          <a:xfrm>
            <a:off x="5435600" y="2927350"/>
            <a:ext cx="0" cy="142875"/>
          </a:xfrm>
          <a:prstGeom prst="line">
            <a:avLst/>
          </a:prstGeom>
          <a:noFill/>
          <a:ln w="19050">
            <a:solidFill>
              <a:srgbClr val="00FF00"/>
            </a:solidFill>
            <a:round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15443" name="Line 83"/>
          <p:cNvSpPr>
            <a:spLocks noChangeShapeType="1"/>
          </p:cNvSpPr>
          <p:nvPr/>
        </p:nvSpPr>
        <p:spPr bwMode="auto">
          <a:xfrm flipH="1">
            <a:off x="5435600" y="2927350"/>
            <a:ext cx="71438" cy="142875"/>
          </a:xfrm>
          <a:prstGeom prst="line">
            <a:avLst/>
          </a:prstGeom>
          <a:noFill/>
          <a:ln w="19050">
            <a:solidFill>
              <a:srgbClr val="00FF00"/>
            </a:solidFill>
            <a:round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15444" name="Line 84"/>
          <p:cNvSpPr>
            <a:spLocks noChangeShapeType="1"/>
          </p:cNvSpPr>
          <p:nvPr/>
        </p:nvSpPr>
        <p:spPr bwMode="auto">
          <a:xfrm flipV="1">
            <a:off x="5507038" y="2924175"/>
            <a:ext cx="431800" cy="1588"/>
          </a:xfrm>
          <a:prstGeom prst="line">
            <a:avLst/>
          </a:prstGeom>
          <a:noFill/>
          <a:ln w="19050">
            <a:solidFill>
              <a:srgbClr val="00FF00"/>
            </a:solidFill>
            <a:round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pic>
        <p:nvPicPr>
          <p:cNvPr id="15445" name="Picture 85" descr="4w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2063" y="3068638"/>
            <a:ext cx="649287" cy="542925"/>
          </a:xfrm>
          <a:prstGeom prst="rect">
            <a:avLst/>
          </a:prstGeom>
          <a:noFill/>
        </p:spPr>
      </p:pic>
      <p:sp>
        <p:nvSpPr>
          <p:cNvPr id="15446" name="Line 86"/>
          <p:cNvSpPr>
            <a:spLocks noChangeShapeType="1"/>
          </p:cNvSpPr>
          <p:nvPr/>
        </p:nvSpPr>
        <p:spPr bwMode="auto">
          <a:xfrm>
            <a:off x="4719638" y="3862388"/>
            <a:ext cx="0" cy="142875"/>
          </a:xfrm>
          <a:prstGeom prst="line">
            <a:avLst/>
          </a:prstGeom>
          <a:noFill/>
          <a:ln w="19050">
            <a:solidFill>
              <a:srgbClr val="00FF00"/>
            </a:solidFill>
            <a:round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15447" name="Line 87"/>
          <p:cNvSpPr>
            <a:spLocks noChangeShapeType="1"/>
          </p:cNvSpPr>
          <p:nvPr/>
        </p:nvSpPr>
        <p:spPr bwMode="auto">
          <a:xfrm flipH="1">
            <a:off x="4719638" y="3862388"/>
            <a:ext cx="71437" cy="142875"/>
          </a:xfrm>
          <a:prstGeom prst="line">
            <a:avLst/>
          </a:prstGeom>
          <a:noFill/>
          <a:ln w="19050">
            <a:solidFill>
              <a:srgbClr val="00FF00"/>
            </a:solidFill>
            <a:round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pic>
        <p:nvPicPr>
          <p:cNvPr id="15448" name="Picture 88" descr="4w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56100" y="4003675"/>
            <a:ext cx="649288" cy="542925"/>
          </a:xfrm>
          <a:prstGeom prst="rect">
            <a:avLst/>
          </a:prstGeom>
          <a:noFill/>
        </p:spPr>
      </p:pic>
      <p:sp>
        <p:nvSpPr>
          <p:cNvPr id="15449" name="Line 89"/>
          <p:cNvSpPr>
            <a:spLocks noChangeShapeType="1"/>
          </p:cNvSpPr>
          <p:nvPr/>
        </p:nvSpPr>
        <p:spPr bwMode="auto">
          <a:xfrm>
            <a:off x="4792663" y="3860800"/>
            <a:ext cx="647700" cy="0"/>
          </a:xfrm>
          <a:prstGeom prst="line">
            <a:avLst/>
          </a:prstGeom>
          <a:noFill/>
          <a:ln w="19050">
            <a:solidFill>
              <a:srgbClr val="00FF00"/>
            </a:solidFill>
            <a:round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15450" name="Line 90"/>
          <p:cNvSpPr>
            <a:spLocks noChangeShapeType="1"/>
          </p:cNvSpPr>
          <p:nvPr/>
        </p:nvSpPr>
        <p:spPr bwMode="auto">
          <a:xfrm>
            <a:off x="5440363" y="3862388"/>
            <a:ext cx="0" cy="142875"/>
          </a:xfrm>
          <a:prstGeom prst="line">
            <a:avLst/>
          </a:prstGeom>
          <a:noFill/>
          <a:ln w="19050">
            <a:solidFill>
              <a:srgbClr val="00FF00"/>
            </a:solidFill>
            <a:round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15451" name="Line 91"/>
          <p:cNvSpPr>
            <a:spLocks noChangeShapeType="1"/>
          </p:cNvSpPr>
          <p:nvPr/>
        </p:nvSpPr>
        <p:spPr bwMode="auto">
          <a:xfrm flipH="1">
            <a:off x="5440363" y="3862388"/>
            <a:ext cx="71437" cy="142875"/>
          </a:xfrm>
          <a:prstGeom prst="line">
            <a:avLst/>
          </a:prstGeom>
          <a:noFill/>
          <a:ln w="19050">
            <a:solidFill>
              <a:srgbClr val="00FF00"/>
            </a:solidFill>
            <a:round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pic>
        <p:nvPicPr>
          <p:cNvPr id="15452" name="Picture 92" descr="4w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6825" y="4003675"/>
            <a:ext cx="649288" cy="542925"/>
          </a:xfrm>
          <a:prstGeom prst="rect">
            <a:avLst/>
          </a:prstGeom>
          <a:noFill/>
        </p:spPr>
      </p:pic>
      <p:sp>
        <p:nvSpPr>
          <p:cNvPr id="15453" name="Line 93"/>
          <p:cNvSpPr>
            <a:spLocks noChangeShapeType="1"/>
          </p:cNvSpPr>
          <p:nvPr/>
        </p:nvSpPr>
        <p:spPr bwMode="auto">
          <a:xfrm flipV="1">
            <a:off x="5508625" y="3860800"/>
            <a:ext cx="431800" cy="1588"/>
          </a:xfrm>
          <a:prstGeom prst="line">
            <a:avLst/>
          </a:prstGeom>
          <a:noFill/>
          <a:ln w="19050">
            <a:solidFill>
              <a:srgbClr val="00FF00"/>
            </a:solidFill>
            <a:round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15454" name="Line 94"/>
          <p:cNvSpPr>
            <a:spLocks noChangeShapeType="1"/>
          </p:cNvSpPr>
          <p:nvPr/>
        </p:nvSpPr>
        <p:spPr bwMode="auto">
          <a:xfrm>
            <a:off x="1187450" y="4827588"/>
            <a:ext cx="647700" cy="0"/>
          </a:xfrm>
          <a:prstGeom prst="line">
            <a:avLst/>
          </a:prstGeom>
          <a:noFill/>
          <a:ln w="19050">
            <a:solidFill>
              <a:srgbClr val="00FF00"/>
            </a:solidFill>
            <a:round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15455" name="Line 95"/>
          <p:cNvSpPr>
            <a:spLocks noChangeShapeType="1"/>
          </p:cNvSpPr>
          <p:nvPr/>
        </p:nvSpPr>
        <p:spPr bwMode="auto">
          <a:xfrm>
            <a:off x="1835150" y="4827588"/>
            <a:ext cx="0" cy="142875"/>
          </a:xfrm>
          <a:prstGeom prst="line">
            <a:avLst/>
          </a:prstGeom>
          <a:noFill/>
          <a:ln w="19050">
            <a:solidFill>
              <a:srgbClr val="00FF00"/>
            </a:solidFill>
            <a:round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15456" name="Line 96"/>
          <p:cNvSpPr>
            <a:spLocks noChangeShapeType="1"/>
          </p:cNvSpPr>
          <p:nvPr/>
        </p:nvSpPr>
        <p:spPr bwMode="auto">
          <a:xfrm flipH="1">
            <a:off x="1835150" y="4827588"/>
            <a:ext cx="71438" cy="142875"/>
          </a:xfrm>
          <a:prstGeom prst="line">
            <a:avLst/>
          </a:prstGeom>
          <a:noFill/>
          <a:ln w="19050">
            <a:solidFill>
              <a:srgbClr val="00FF00"/>
            </a:solidFill>
            <a:round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15457" name="Line 97"/>
          <p:cNvSpPr>
            <a:spLocks noChangeShapeType="1"/>
          </p:cNvSpPr>
          <p:nvPr/>
        </p:nvSpPr>
        <p:spPr bwMode="auto">
          <a:xfrm>
            <a:off x="1906588" y="4827588"/>
            <a:ext cx="647700" cy="0"/>
          </a:xfrm>
          <a:prstGeom prst="line">
            <a:avLst/>
          </a:prstGeom>
          <a:noFill/>
          <a:ln w="19050">
            <a:solidFill>
              <a:srgbClr val="00FF00"/>
            </a:solidFill>
            <a:round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15458" name="Line 98"/>
          <p:cNvSpPr>
            <a:spLocks noChangeShapeType="1"/>
          </p:cNvSpPr>
          <p:nvPr/>
        </p:nvSpPr>
        <p:spPr bwMode="auto">
          <a:xfrm>
            <a:off x="2554288" y="4829175"/>
            <a:ext cx="0" cy="142875"/>
          </a:xfrm>
          <a:prstGeom prst="line">
            <a:avLst/>
          </a:prstGeom>
          <a:noFill/>
          <a:ln w="19050">
            <a:solidFill>
              <a:srgbClr val="00FF00"/>
            </a:solidFill>
            <a:round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15459" name="Line 99"/>
          <p:cNvSpPr>
            <a:spLocks noChangeShapeType="1"/>
          </p:cNvSpPr>
          <p:nvPr/>
        </p:nvSpPr>
        <p:spPr bwMode="auto">
          <a:xfrm flipH="1">
            <a:off x="2554288" y="4829175"/>
            <a:ext cx="71437" cy="142875"/>
          </a:xfrm>
          <a:prstGeom prst="line">
            <a:avLst/>
          </a:prstGeom>
          <a:noFill/>
          <a:ln w="19050">
            <a:solidFill>
              <a:srgbClr val="00FF00"/>
            </a:solidFill>
            <a:round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15460" name="Line 100"/>
          <p:cNvSpPr>
            <a:spLocks noChangeShapeType="1"/>
          </p:cNvSpPr>
          <p:nvPr/>
        </p:nvSpPr>
        <p:spPr bwMode="auto">
          <a:xfrm>
            <a:off x="2627313" y="4827588"/>
            <a:ext cx="647700" cy="0"/>
          </a:xfrm>
          <a:prstGeom prst="line">
            <a:avLst/>
          </a:prstGeom>
          <a:noFill/>
          <a:ln w="19050">
            <a:solidFill>
              <a:srgbClr val="00FF00"/>
            </a:solidFill>
            <a:round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15461" name="Line 101"/>
          <p:cNvSpPr>
            <a:spLocks noChangeShapeType="1"/>
          </p:cNvSpPr>
          <p:nvPr/>
        </p:nvSpPr>
        <p:spPr bwMode="auto">
          <a:xfrm>
            <a:off x="3275013" y="4829175"/>
            <a:ext cx="0" cy="142875"/>
          </a:xfrm>
          <a:prstGeom prst="line">
            <a:avLst/>
          </a:prstGeom>
          <a:noFill/>
          <a:ln w="19050">
            <a:solidFill>
              <a:srgbClr val="00FF00"/>
            </a:solidFill>
            <a:round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15462" name="Line 102"/>
          <p:cNvSpPr>
            <a:spLocks noChangeShapeType="1"/>
          </p:cNvSpPr>
          <p:nvPr/>
        </p:nvSpPr>
        <p:spPr bwMode="auto">
          <a:xfrm flipH="1">
            <a:off x="3275013" y="4829175"/>
            <a:ext cx="71437" cy="142875"/>
          </a:xfrm>
          <a:prstGeom prst="line">
            <a:avLst/>
          </a:prstGeom>
          <a:noFill/>
          <a:ln w="19050">
            <a:solidFill>
              <a:srgbClr val="00FF00"/>
            </a:solidFill>
            <a:round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15463" name="Line 103"/>
          <p:cNvSpPr>
            <a:spLocks noChangeShapeType="1"/>
          </p:cNvSpPr>
          <p:nvPr/>
        </p:nvSpPr>
        <p:spPr bwMode="auto">
          <a:xfrm>
            <a:off x="3348038" y="4827588"/>
            <a:ext cx="647700" cy="0"/>
          </a:xfrm>
          <a:prstGeom prst="line">
            <a:avLst/>
          </a:prstGeom>
          <a:noFill/>
          <a:ln w="19050">
            <a:solidFill>
              <a:srgbClr val="00FF00"/>
            </a:solidFill>
            <a:round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15464" name="Line 104"/>
          <p:cNvSpPr>
            <a:spLocks noChangeShapeType="1"/>
          </p:cNvSpPr>
          <p:nvPr/>
        </p:nvSpPr>
        <p:spPr bwMode="auto">
          <a:xfrm>
            <a:off x="3995738" y="4829175"/>
            <a:ext cx="0" cy="142875"/>
          </a:xfrm>
          <a:prstGeom prst="line">
            <a:avLst/>
          </a:prstGeom>
          <a:noFill/>
          <a:ln w="19050">
            <a:solidFill>
              <a:srgbClr val="00FF00"/>
            </a:solidFill>
            <a:round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15465" name="Line 105"/>
          <p:cNvSpPr>
            <a:spLocks noChangeShapeType="1"/>
          </p:cNvSpPr>
          <p:nvPr/>
        </p:nvSpPr>
        <p:spPr bwMode="auto">
          <a:xfrm flipH="1">
            <a:off x="3995738" y="4829175"/>
            <a:ext cx="71437" cy="142875"/>
          </a:xfrm>
          <a:prstGeom prst="line">
            <a:avLst/>
          </a:prstGeom>
          <a:noFill/>
          <a:ln w="19050">
            <a:solidFill>
              <a:srgbClr val="00FF00"/>
            </a:solidFill>
            <a:round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15466" name="Line 106"/>
          <p:cNvSpPr>
            <a:spLocks noChangeShapeType="1"/>
          </p:cNvSpPr>
          <p:nvPr/>
        </p:nvSpPr>
        <p:spPr bwMode="auto">
          <a:xfrm flipV="1">
            <a:off x="4067175" y="4827588"/>
            <a:ext cx="647700" cy="0"/>
          </a:xfrm>
          <a:prstGeom prst="line">
            <a:avLst/>
          </a:prstGeom>
          <a:noFill/>
          <a:ln w="19050">
            <a:solidFill>
              <a:srgbClr val="00FF00"/>
            </a:solidFill>
            <a:round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pic>
        <p:nvPicPr>
          <p:cNvPr id="15467" name="Picture 107" descr="4w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3200" y="4973638"/>
            <a:ext cx="649288" cy="542925"/>
          </a:xfrm>
          <a:prstGeom prst="rect">
            <a:avLst/>
          </a:prstGeom>
          <a:noFill/>
        </p:spPr>
      </p:pic>
      <p:pic>
        <p:nvPicPr>
          <p:cNvPr id="15468" name="Picture 108" descr="4w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3925" y="4970463"/>
            <a:ext cx="649288" cy="542925"/>
          </a:xfrm>
          <a:prstGeom prst="rect">
            <a:avLst/>
          </a:prstGeom>
          <a:noFill/>
        </p:spPr>
      </p:pic>
      <p:pic>
        <p:nvPicPr>
          <p:cNvPr id="15469" name="Picture 109" descr="4w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11475" y="4973638"/>
            <a:ext cx="649288" cy="542925"/>
          </a:xfrm>
          <a:prstGeom prst="rect">
            <a:avLst/>
          </a:prstGeom>
          <a:noFill/>
        </p:spPr>
      </p:pic>
      <p:pic>
        <p:nvPicPr>
          <p:cNvPr id="15470" name="Picture 110" descr="4w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32200" y="4970463"/>
            <a:ext cx="649288" cy="542925"/>
          </a:xfrm>
          <a:prstGeom prst="rect">
            <a:avLst/>
          </a:prstGeom>
          <a:noFill/>
        </p:spPr>
      </p:pic>
      <p:sp>
        <p:nvSpPr>
          <p:cNvPr id="15471" name="Line 111"/>
          <p:cNvSpPr>
            <a:spLocks noChangeShapeType="1"/>
          </p:cNvSpPr>
          <p:nvPr/>
        </p:nvSpPr>
        <p:spPr bwMode="auto">
          <a:xfrm>
            <a:off x="4718050" y="4829175"/>
            <a:ext cx="0" cy="142875"/>
          </a:xfrm>
          <a:prstGeom prst="line">
            <a:avLst/>
          </a:prstGeom>
          <a:noFill/>
          <a:ln w="19050">
            <a:solidFill>
              <a:srgbClr val="00FF00"/>
            </a:solidFill>
            <a:round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15472" name="Line 112"/>
          <p:cNvSpPr>
            <a:spLocks noChangeShapeType="1"/>
          </p:cNvSpPr>
          <p:nvPr/>
        </p:nvSpPr>
        <p:spPr bwMode="auto">
          <a:xfrm flipH="1">
            <a:off x="4718050" y="4829175"/>
            <a:ext cx="71438" cy="142875"/>
          </a:xfrm>
          <a:prstGeom prst="line">
            <a:avLst/>
          </a:prstGeom>
          <a:noFill/>
          <a:ln w="19050">
            <a:solidFill>
              <a:srgbClr val="00FF00"/>
            </a:solidFill>
            <a:round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pic>
        <p:nvPicPr>
          <p:cNvPr id="15473" name="Picture 113" descr="4w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54513" y="4970463"/>
            <a:ext cx="649287" cy="542925"/>
          </a:xfrm>
          <a:prstGeom prst="rect">
            <a:avLst/>
          </a:prstGeom>
          <a:noFill/>
        </p:spPr>
      </p:pic>
      <p:sp>
        <p:nvSpPr>
          <p:cNvPr id="15474" name="Line 114"/>
          <p:cNvSpPr>
            <a:spLocks noChangeShapeType="1"/>
          </p:cNvSpPr>
          <p:nvPr/>
        </p:nvSpPr>
        <p:spPr bwMode="auto">
          <a:xfrm>
            <a:off x="4791075" y="4827588"/>
            <a:ext cx="647700" cy="0"/>
          </a:xfrm>
          <a:prstGeom prst="line">
            <a:avLst/>
          </a:prstGeom>
          <a:noFill/>
          <a:ln w="19050">
            <a:solidFill>
              <a:srgbClr val="00FF00"/>
            </a:solidFill>
            <a:round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15475" name="Line 115"/>
          <p:cNvSpPr>
            <a:spLocks noChangeShapeType="1"/>
          </p:cNvSpPr>
          <p:nvPr/>
        </p:nvSpPr>
        <p:spPr bwMode="auto">
          <a:xfrm>
            <a:off x="5438775" y="4829175"/>
            <a:ext cx="0" cy="142875"/>
          </a:xfrm>
          <a:prstGeom prst="line">
            <a:avLst/>
          </a:prstGeom>
          <a:noFill/>
          <a:ln w="19050">
            <a:solidFill>
              <a:srgbClr val="00FF00"/>
            </a:solidFill>
            <a:round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15476" name="Line 116"/>
          <p:cNvSpPr>
            <a:spLocks noChangeShapeType="1"/>
          </p:cNvSpPr>
          <p:nvPr/>
        </p:nvSpPr>
        <p:spPr bwMode="auto">
          <a:xfrm flipH="1">
            <a:off x="5438775" y="4829175"/>
            <a:ext cx="71438" cy="142875"/>
          </a:xfrm>
          <a:prstGeom prst="line">
            <a:avLst/>
          </a:prstGeom>
          <a:noFill/>
          <a:ln w="19050">
            <a:solidFill>
              <a:srgbClr val="00FF00"/>
            </a:solidFill>
            <a:round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pic>
        <p:nvPicPr>
          <p:cNvPr id="15477" name="Picture 117" descr="4w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5238" y="4970463"/>
            <a:ext cx="649287" cy="542925"/>
          </a:xfrm>
          <a:prstGeom prst="rect">
            <a:avLst/>
          </a:prstGeom>
          <a:noFill/>
        </p:spPr>
      </p:pic>
      <p:sp>
        <p:nvSpPr>
          <p:cNvPr id="15478" name="Line 118"/>
          <p:cNvSpPr>
            <a:spLocks noChangeShapeType="1"/>
          </p:cNvSpPr>
          <p:nvPr/>
        </p:nvSpPr>
        <p:spPr bwMode="auto">
          <a:xfrm flipV="1">
            <a:off x="5508625" y="4824413"/>
            <a:ext cx="431800" cy="0"/>
          </a:xfrm>
          <a:prstGeom prst="line">
            <a:avLst/>
          </a:prstGeom>
          <a:noFill/>
          <a:ln w="19050">
            <a:solidFill>
              <a:srgbClr val="00FF00"/>
            </a:solidFill>
            <a:round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15479" name="Line 119"/>
          <p:cNvSpPr>
            <a:spLocks noChangeShapeType="1"/>
          </p:cNvSpPr>
          <p:nvPr/>
        </p:nvSpPr>
        <p:spPr bwMode="auto">
          <a:xfrm>
            <a:off x="5940425" y="4824413"/>
            <a:ext cx="0" cy="476250"/>
          </a:xfrm>
          <a:prstGeom prst="line">
            <a:avLst/>
          </a:prstGeom>
          <a:noFill/>
          <a:ln w="19050">
            <a:solidFill>
              <a:srgbClr val="00FF00"/>
            </a:solidFill>
            <a:round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15480" name="AutoShape 120"/>
          <p:cNvSpPr>
            <a:spLocks noChangeArrowheads="1"/>
          </p:cNvSpPr>
          <p:nvPr/>
        </p:nvSpPr>
        <p:spPr bwMode="auto">
          <a:xfrm>
            <a:off x="5697538" y="3140075"/>
            <a:ext cx="504825" cy="504825"/>
          </a:xfrm>
          <a:custGeom>
            <a:avLst/>
            <a:gdLst>
              <a:gd name="G0" fmla="+- 2700 0 0"/>
              <a:gd name="G1" fmla="*/ G0 2 1"/>
              <a:gd name="G2" fmla="+- 21600 0 G1"/>
              <a:gd name="G3" fmla="*/ G2 G2 1"/>
              <a:gd name="G4" fmla="*/ G0 G0 1"/>
              <a:gd name="G5" fmla="+- G3 0 G4"/>
              <a:gd name="G6" fmla="*/ G5 1 8"/>
              <a:gd name="G7" fmla="sqrt G6"/>
              <a:gd name="G8" fmla="*/ G4 1 8"/>
              <a:gd name="G9" fmla="sqrt G8"/>
              <a:gd name="G10" fmla="+- G7 G9 0"/>
              <a:gd name="G11" fmla="+- G7 0 G9"/>
              <a:gd name="G12" fmla="+- G10 10800 0"/>
              <a:gd name="G13" fmla="+- 10800 0 G10"/>
              <a:gd name="G14" fmla="+- G11 10800 0"/>
              <a:gd name="G15" fmla="+- 10800 0 G11"/>
              <a:gd name="G16" fmla="+- 21600 0 G0"/>
              <a:gd name="T0" fmla="*/ 10800 w 21600"/>
              <a:gd name="T1" fmla="*/ 0 h 21600"/>
              <a:gd name="T2" fmla="*/ 3163 w 21600"/>
              <a:gd name="T3" fmla="*/ 3163 h 21600"/>
              <a:gd name="T4" fmla="*/ 0 w 21600"/>
              <a:gd name="T5" fmla="*/ 10800 h 21600"/>
              <a:gd name="T6" fmla="*/ 3163 w 21600"/>
              <a:gd name="T7" fmla="*/ 18437 h 21600"/>
              <a:gd name="T8" fmla="*/ 10800 w 21600"/>
              <a:gd name="T9" fmla="*/ 21600 h 21600"/>
              <a:gd name="T10" fmla="*/ 18437 w 21600"/>
              <a:gd name="T11" fmla="*/ 18437 h 21600"/>
              <a:gd name="T12" fmla="*/ 21600 w 21600"/>
              <a:gd name="T13" fmla="*/ 10800 h 21600"/>
              <a:gd name="T14" fmla="*/ 18437 w 21600"/>
              <a:gd name="T15" fmla="*/ 3163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17401" y="15493"/>
                </a:moveTo>
                <a:cubicBezTo>
                  <a:pt x="18376" y="14122"/>
                  <a:pt x="18900" y="12482"/>
                  <a:pt x="18900" y="10800"/>
                </a:cubicBezTo>
                <a:cubicBezTo>
                  <a:pt x="18900" y="6326"/>
                  <a:pt x="15273" y="2700"/>
                  <a:pt x="10800" y="2700"/>
                </a:cubicBezTo>
                <a:cubicBezTo>
                  <a:pt x="9117" y="2699"/>
                  <a:pt x="7477" y="3223"/>
                  <a:pt x="6106" y="4198"/>
                </a:cubicBezTo>
                <a:close/>
                <a:moveTo>
                  <a:pt x="4198" y="6106"/>
                </a:moveTo>
                <a:cubicBezTo>
                  <a:pt x="3223" y="7477"/>
                  <a:pt x="2700" y="9117"/>
                  <a:pt x="2700" y="10799"/>
                </a:cubicBezTo>
                <a:cubicBezTo>
                  <a:pt x="2700" y="15273"/>
                  <a:pt x="6326" y="18900"/>
                  <a:pt x="10800" y="18900"/>
                </a:cubicBezTo>
                <a:cubicBezTo>
                  <a:pt x="12482" y="18900"/>
                  <a:pt x="14122" y="18376"/>
                  <a:pt x="15493" y="17401"/>
                </a:cubicBezTo>
                <a:close/>
              </a:path>
            </a:pathLst>
          </a:custGeom>
          <a:solidFill>
            <a:srgbClr val="FF0000">
              <a:alpha val="70000"/>
            </a:srgbClr>
          </a:solidFill>
          <a:ln w="19050" algn="ctr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ru-RU"/>
          </a:p>
        </p:txBody>
      </p:sp>
      <p:sp>
        <p:nvSpPr>
          <p:cNvPr id="15481" name="AutoShape 121"/>
          <p:cNvSpPr>
            <a:spLocks noChangeArrowheads="1"/>
          </p:cNvSpPr>
          <p:nvPr/>
        </p:nvSpPr>
        <p:spPr bwMode="auto">
          <a:xfrm>
            <a:off x="5699125" y="5157788"/>
            <a:ext cx="504825" cy="504825"/>
          </a:xfrm>
          <a:custGeom>
            <a:avLst/>
            <a:gdLst>
              <a:gd name="G0" fmla="+- 2700 0 0"/>
              <a:gd name="G1" fmla="*/ G0 2 1"/>
              <a:gd name="G2" fmla="+- 21600 0 G1"/>
              <a:gd name="G3" fmla="*/ G2 G2 1"/>
              <a:gd name="G4" fmla="*/ G0 G0 1"/>
              <a:gd name="G5" fmla="+- G3 0 G4"/>
              <a:gd name="G6" fmla="*/ G5 1 8"/>
              <a:gd name="G7" fmla="sqrt G6"/>
              <a:gd name="G8" fmla="*/ G4 1 8"/>
              <a:gd name="G9" fmla="sqrt G8"/>
              <a:gd name="G10" fmla="+- G7 G9 0"/>
              <a:gd name="G11" fmla="+- G7 0 G9"/>
              <a:gd name="G12" fmla="+- G10 10800 0"/>
              <a:gd name="G13" fmla="+- 10800 0 G10"/>
              <a:gd name="G14" fmla="+- G11 10800 0"/>
              <a:gd name="G15" fmla="+- 10800 0 G11"/>
              <a:gd name="G16" fmla="+- 21600 0 G0"/>
              <a:gd name="T0" fmla="*/ 10800 w 21600"/>
              <a:gd name="T1" fmla="*/ 0 h 21600"/>
              <a:gd name="T2" fmla="*/ 3163 w 21600"/>
              <a:gd name="T3" fmla="*/ 3163 h 21600"/>
              <a:gd name="T4" fmla="*/ 0 w 21600"/>
              <a:gd name="T5" fmla="*/ 10800 h 21600"/>
              <a:gd name="T6" fmla="*/ 3163 w 21600"/>
              <a:gd name="T7" fmla="*/ 18437 h 21600"/>
              <a:gd name="T8" fmla="*/ 10800 w 21600"/>
              <a:gd name="T9" fmla="*/ 21600 h 21600"/>
              <a:gd name="T10" fmla="*/ 18437 w 21600"/>
              <a:gd name="T11" fmla="*/ 18437 h 21600"/>
              <a:gd name="T12" fmla="*/ 21600 w 21600"/>
              <a:gd name="T13" fmla="*/ 10800 h 21600"/>
              <a:gd name="T14" fmla="*/ 18437 w 21600"/>
              <a:gd name="T15" fmla="*/ 3163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17401" y="15493"/>
                </a:moveTo>
                <a:cubicBezTo>
                  <a:pt x="18376" y="14122"/>
                  <a:pt x="18900" y="12482"/>
                  <a:pt x="18900" y="10800"/>
                </a:cubicBezTo>
                <a:cubicBezTo>
                  <a:pt x="18900" y="6326"/>
                  <a:pt x="15273" y="2700"/>
                  <a:pt x="10800" y="2700"/>
                </a:cubicBezTo>
                <a:cubicBezTo>
                  <a:pt x="9117" y="2699"/>
                  <a:pt x="7477" y="3223"/>
                  <a:pt x="6106" y="4198"/>
                </a:cubicBezTo>
                <a:close/>
                <a:moveTo>
                  <a:pt x="4198" y="6106"/>
                </a:moveTo>
                <a:cubicBezTo>
                  <a:pt x="3223" y="7477"/>
                  <a:pt x="2700" y="9117"/>
                  <a:pt x="2700" y="10799"/>
                </a:cubicBezTo>
                <a:cubicBezTo>
                  <a:pt x="2700" y="15273"/>
                  <a:pt x="6326" y="18900"/>
                  <a:pt x="10800" y="18900"/>
                </a:cubicBezTo>
                <a:cubicBezTo>
                  <a:pt x="12482" y="18900"/>
                  <a:pt x="14122" y="18376"/>
                  <a:pt x="15493" y="17401"/>
                </a:cubicBezTo>
                <a:close/>
              </a:path>
            </a:pathLst>
          </a:custGeom>
          <a:solidFill>
            <a:srgbClr val="FF0000">
              <a:alpha val="70000"/>
            </a:srgbClr>
          </a:solidFill>
          <a:ln w="19050" algn="ctr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ru-RU"/>
          </a:p>
        </p:txBody>
      </p:sp>
      <p:sp>
        <p:nvSpPr>
          <p:cNvPr id="15482" name="Rectangle 122"/>
          <p:cNvSpPr>
            <a:spLocks noChangeArrowheads="1"/>
          </p:cNvSpPr>
          <p:nvPr/>
        </p:nvSpPr>
        <p:spPr bwMode="auto">
          <a:xfrm>
            <a:off x="1119188" y="2792413"/>
            <a:ext cx="142875" cy="287337"/>
          </a:xfrm>
          <a:prstGeom prst="rect">
            <a:avLst/>
          </a:prstGeom>
          <a:solidFill>
            <a:schemeClr val="tx1"/>
          </a:solidFill>
          <a:ln w="1905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ru-RU"/>
          </a:p>
        </p:txBody>
      </p:sp>
      <p:sp>
        <p:nvSpPr>
          <p:cNvPr id="15483" name="Text Box 123"/>
          <p:cNvSpPr txBox="1">
            <a:spLocks noChangeArrowheads="1"/>
          </p:cNvSpPr>
          <p:nvPr/>
        </p:nvSpPr>
        <p:spPr bwMode="auto">
          <a:xfrm>
            <a:off x="63500" y="3086100"/>
            <a:ext cx="1125538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ru-RU" altLang="ko-KR" sz="1400" b="1">
                <a:latin typeface="Arial" pitchFamily="34" charset="0"/>
              </a:rPr>
              <a:t>Клеммная </a:t>
            </a:r>
          </a:p>
          <a:p>
            <a:pPr algn="ctr"/>
            <a:r>
              <a:rPr lang="ru-RU" altLang="ko-KR" sz="1400" b="1">
                <a:latin typeface="Arial" pitchFamily="34" charset="0"/>
              </a:rPr>
              <a:t>колодка</a:t>
            </a:r>
            <a:endParaRPr lang="en-US" altLang="ko-KR" sz="1400" b="1">
              <a:latin typeface="Arial" pitchFamily="34" charset="0"/>
            </a:endParaRPr>
          </a:p>
        </p:txBody>
      </p:sp>
      <p:sp>
        <p:nvSpPr>
          <p:cNvPr id="15484" name="Freeform 124"/>
          <p:cNvSpPr>
            <a:spLocks/>
          </p:cNvSpPr>
          <p:nvPr/>
        </p:nvSpPr>
        <p:spPr bwMode="auto">
          <a:xfrm rot="8314580">
            <a:off x="757238" y="2955925"/>
            <a:ext cx="431800" cy="71438"/>
          </a:xfrm>
          <a:custGeom>
            <a:avLst/>
            <a:gdLst/>
            <a:ahLst/>
            <a:cxnLst>
              <a:cxn ang="0">
                <a:pos x="0" y="91"/>
              </a:cxn>
              <a:cxn ang="0">
                <a:pos x="227" y="0"/>
              </a:cxn>
              <a:cxn ang="0">
                <a:pos x="454" y="91"/>
              </a:cxn>
              <a:cxn ang="0">
                <a:pos x="680" y="181"/>
              </a:cxn>
              <a:cxn ang="0">
                <a:pos x="953" y="91"/>
              </a:cxn>
            </a:cxnLst>
            <a:rect l="0" t="0" r="r" b="b"/>
            <a:pathLst>
              <a:path w="953" h="181">
                <a:moveTo>
                  <a:pt x="0" y="91"/>
                </a:moveTo>
                <a:cubicBezTo>
                  <a:pt x="75" y="45"/>
                  <a:pt x="151" y="0"/>
                  <a:pt x="227" y="0"/>
                </a:cubicBezTo>
                <a:cubicBezTo>
                  <a:pt x="303" y="0"/>
                  <a:pt x="379" y="61"/>
                  <a:pt x="454" y="91"/>
                </a:cubicBezTo>
                <a:cubicBezTo>
                  <a:pt x="529" y="121"/>
                  <a:pt x="597" y="181"/>
                  <a:pt x="680" y="181"/>
                </a:cubicBezTo>
                <a:cubicBezTo>
                  <a:pt x="763" y="181"/>
                  <a:pt x="858" y="136"/>
                  <a:pt x="953" y="91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15485" name="Rectangle 125"/>
          <p:cNvSpPr>
            <a:spLocks noChangeArrowheads="1"/>
          </p:cNvSpPr>
          <p:nvPr/>
        </p:nvSpPr>
        <p:spPr bwMode="auto">
          <a:xfrm>
            <a:off x="1116013" y="3717925"/>
            <a:ext cx="142875" cy="287338"/>
          </a:xfrm>
          <a:prstGeom prst="rect">
            <a:avLst/>
          </a:prstGeom>
          <a:solidFill>
            <a:schemeClr val="tx1"/>
          </a:solidFill>
          <a:ln w="1905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ru-RU"/>
          </a:p>
        </p:txBody>
      </p:sp>
      <p:sp>
        <p:nvSpPr>
          <p:cNvPr id="15486" name="Rectangle 126"/>
          <p:cNvSpPr>
            <a:spLocks noChangeArrowheads="1"/>
          </p:cNvSpPr>
          <p:nvPr/>
        </p:nvSpPr>
        <p:spPr bwMode="auto">
          <a:xfrm>
            <a:off x="1116013" y="4699000"/>
            <a:ext cx="142875" cy="287338"/>
          </a:xfrm>
          <a:prstGeom prst="rect">
            <a:avLst/>
          </a:prstGeom>
          <a:solidFill>
            <a:schemeClr val="tx1"/>
          </a:solidFill>
          <a:ln w="1905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ru-RU"/>
          </a:p>
        </p:txBody>
      </p:sp>
      <p:sp>
        <p:nvSpPr>
          <p:cNvPr id="15487" name="Text Box 127"/>
          <p:cNvSpPr txBox="1">
            <a:spLocks noChangeArrowheads="1"/>
          </p:cNvSpPr>
          <p:nvPr/>
        </p:nvSpPr>
        <p:spPr bwMode="auto">
          <a:xfrm>
            <a:off x="6862763" y="2854325"/>
            <a:ext cx="450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altLang="ko-KR" b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F1</a:t>
            </a:r>
          </a:p>
        </p:txBody>
      </p:sp>
      <p:sp>
        <p:nvSpPr>
          <p:cNvPr id="15488" name="Text Box 128"/>
          <p:cNvSpPr txBox="1">
            <a:spLocks noChangeArrowheads="1"/>
          </p:cNvSpPr>
          <p:nvPr/>
        </p:nvSpPr>
        <p:spPr bwMode="auto">
          <a:xfrm>
            <a:off x="6437313" y="2854325"/>
            <a:ext cx="450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altLang="ko-KR" b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F2</a:t>
            </a:r>
          </a:p>
        </p:txBody>
      </p:sp>
      <p:sp>
        <p:nvSpPr>
          <p:cNvPr id="15490" name="Text Box 130"/>
          <p:cNvSpPr txBox="1">
            <a:spLocks noChangeArrowheads="1"/>
          </p:cNvSpPr>
          <p:nvPr/>
        </p:nvSpPr>
        <p:spPr bwMode="auto">
          <a:xfrm>
            <a:off x="468313" y="944563"/>
            <a:ext cx="26654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ko-KR" sz="2000" b="1">
                <a:latin typeface="Arial Unicode MS" pitchFamily="34" charset="-128"/>
                <a:ea typeface="Arial Unicode MS" pitchFamily="34" charset="-128"/>
                <a:cs typeface="Arial Unicode MS" pitchFamily="34" charset="-128"/>
                <a:sym typeface="Wingdings 2" pitchFamily="18" charset="2"/>
              </a:rPr>
              <a:t> </a:t>
            </a:r>
            <a:r>
              <a:rPr lang="ru-RU" altLang="ko-KR" sz="2000" b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Сигнальная линия</a:t>
            </a:r>
            <a:endParaRPr lang="en-US" altLang="ko-KR" sz="2000" b="1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5491" name="Text Box 131"/>
          <p:cNvSpPr txBox="1">
            <a:spLocks noChangeArrowheads="1"/>
          </p:cNvSpPr>
          <p:nvPr/>
        </p:nvSpPr>
        <p:spPr bwMode="auto">
          <a:xfrm>
            <a:off x="3924300" y="5591175"/>
            <a:ext cx="2001838" cy="4064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altLang="ko-KR" sz="2000" b="1">
                <a:latin typeface="Arial Unicode MS" pitchFamily="34" charset="-128"/>
                <a:ea typeface="Arial Unicode MS" pitchFamily="34" charset="-128"/>
                <a:cs typeface="Arial Unicode MS" pitchFamily="34" charset="-128"/>
                <a:sym typeface="Wingdings 2" pitchFamily="18" charset="2"/>
              </a:rPr>
              <a:t>не допускается</a:t>
            </a:r>
            <a:endParaRPr lang="en-US" altLang="ko-KR" sz="2000" b="1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Line 2"/>
          <p:cNvSpPr>
            <a:spLocks noChangeShapeType="1"/>
          </p:cNvSpPr>
          <p:nvPr/>
        </p:nvSpPr>
        <p:spPr bwMode="auto">
          <a:xfrm>
            <a:off x="6480175" y="4005263"/>
            <a:ext cx="162083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16387" name="Line 3"/>
          <p:cNvSpPr>
            <a:spLocks noChangeShapeType="1"/>
          </p:cNvSpPr>
          <p:nvPr/>
        </p:nvSpPr>
        <p:spPr bwMode="auto">
          <a:xfrm>
            <a:off x="1258888" y="4294188"/>
            <a:ext cx="266382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16388" name="Line 4"/>
          <p:cNvSpPr>
            <a:spLocks noChangeShapeType="1"/>
          </p:cNvSpPr>
          <p:nvPr/>
        </p:nvSpPr>
        <p:spPr bwMode="auto">
          <a:xfrm>
            <a:off x="1258888" y="5230813"/>
            <a:ext cx="266382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16389" name="Line 5"/>
          <p:cNvSpPr>
            <a:spLocks noChangeShapeType="1"/>
          </p:cNvSpPr>
          <p:nvPr/>
        </p:nvSpPr>
        <p:spPr bwMode="auto">
          <a:xfrm>
            <a:off x="1258888" y="3357563"/>
            <a:ext cx="266382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pic>
        <p:nvPicPr>
          <p:cNvPr id="16391" name="Picture 7" descr="4w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0688" y="3143250"/>
            <a:ext cx="503237" cy="420688"/>
          </a:xfrm>
          <a:prstGeom prst="rect">
            <a:avLst/>
          </a:prstGeom>
          <a:noFill/>
        </p:spPr>
      </p:pic>
      <p:pic>
        <p:nvPicPr>
          <p:cNvPr id="16392" name="Picture 8" descr="4w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98713" y="3143250"/>
            <a:ext cx="503237" cy="420688"/>
          </a:xfrm>
          <a:prstGeom prst="rect">
            <a:avLst/>
          </a:prstGeom>
          <a:noFill/>
        </p:spPr>
      </p:pic>
      <p:pic>
        <p:nvPicPr>
          <p:cNvPr id="16393" name="Picture 9" descr="4w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16263" y="3154363"/>
            <a:ext cx="503237" cy="420687"/>
          </a:xfrm>
          <a:prstGeom prst="rect">
            <a:avLst/>
          </a:prstGeom>
          <a:noFill/>
        </p:spPr>
      </p:pic>
      <p:pic>
        <p:nvPicPr>
          <p:cNvPr id="16394" name="Picture 10" descr="4w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38575" y="3154363"/>
            <a:ext cx="503238" cy="420687"/>
          </a:xfrm>
          <a:prstGeom prst="rect">
            <a:avLst/>
          </a:prstGeom>
          <a:noFill/>
        </p:spPr>
      </p:pic>
      <p:pic>
        <p:nvPicPr>
          <p:cNvPr id="16395" name="Picture 11" descr="4w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0688" y="4079875"/>
            <a:ext cx="503237" cy="420688"/>
          </a:xfrm>
          <a:prstGeom prst="rect">
            <a:avLst/>
          </a:prstGeom>
          <a:noFill/>
        </p:spPr>
      </p:pic>
      <p:pic>
        <p:nvPicPr>
          <p:cNvPr id="16396" name="Picture 12" descr="4w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98713" y="4079875"/>
            <a:ext cx="503237" cy="420688"/>
          </a:xfrm>
          <a:prstGeom prst="rect">
            <a:avLst/>
          </a:prstGeom>
          <a:noFill/>
        </p:spPr>
      </p:pic>
      <p:pic>
        <p:nvPicPr>
          <p:cNvPr id="16397" name="Picture 13" descr="4w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16263" y="4090988"/>
            <a:ext cx="503237" cy="420687"/>
          </a:xfrm>
          <a:prstGeom prst="rect">
            <a:avLst/>
          </a:prstGeom>
          <a:noFill/>
        </p:spPr>
      </p:pic>
      <p:pic>
        <p:nvPicPr>
          <p:cNvPr id="16398" name="Picture 14" descr="4w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38575" y="4090988"/>
            <a:ext cx="503238" cy="420687"/>
          </a:xfrm>
          <a:prstGeom prst="rect">
            <a:avLst/>
          </a:prstGeom>
          <a:noFill/>
        </p:spPr>
      </p:pic>
      <p:pic>
        <p:nvPicPr>
          <p:cNvPr id="16399" name="Picture 15" descr="4w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0688" y="5014913"/>
            <a:ext cx="503237" cy="420687"/>
          </a:xfrm>
          <a:prstGeom prst="rect">
            <a:avLst/>
          </a:prstGeom>
          <a:noFill/>
        </p:spPr>
      </p:pic>
      <p:pic>
        <p:nvPicPr>
          <p:cNvPr id="16400" name="Picture 16" descr="4w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98713" y="5014913"/>
            <a:ext cx="503237" cy="420687"/>
          </a:xfrm>
          <a:prstGeom prst="rect">
            <a:avLst/>
          </a:prstGeom>
          <a:noFill/>
        </p:spPr>
      </p:pic>
      <p:pic>
        <p:nvPicPr>
          <p:cNvPr id="16401" name="Picture 17" descr="4w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16263" y="5026025"/>
            <a:ext cx="503237" cy="420688"/>
          </a:xfrm>
          <a:prstGeom prst="rect">
            <a:avLst/>
          </a:prstGeom>
          <a:noFill/>
        </p:spPr>
      </p:pic>
      <p:pic>
        <p:nvPicPr>
          <p:cNvPr id="16402" name="Picture 18" descr="4w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38575" y="5026025"/>
            <a:ext cx="503238" cy="420688"/>
          </a:xfrm>
          <a:prstGeom prst="rect">
            <a:avLst/>
          </a:prstGeom>
          <a:noFill/>
        </p:spPr>
      </p:pic>
      <p:sp>
        <p:nvSpPr>
          <p:cNvPr id="16403" name="Line 19"/>
          <p:cNvSpPr>
            <a:spLocks noChangeShapeType="1"/>
          </p:cNvSpPr>
          <p:nvPr/>
        </p:nvSpPr>
        <p:spPr bwMode="auto">
          <a:xfrm>
            <a:off x="1258888" y="2782888"/>
            <a:ext cx="0" cy="28797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16404" name="Oval 20"/>
          <p:cNvSpPr>
            <a:spLocks noChangeAspect="1" noChangeArrowheads="1"/>
          </p:cNvSpPr>
          <p:nvPr/>
        </p:nvSpPr>
        <p:spPr bwMode="auto">
          <a:xfrm>
            <a:off x="1231900" y="5734050"/>
            <a:ext cx="53975" cy="52388"/>
          </a:xfrm>
          <a:prstGeom prst="ellipse">
            <a:avLst/>
          </a:prstGeom>
          <a:solidFill>
            <a:schemeClr val="tx1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ru-RU"/>
          </a:p>
        </p:txBody>
      </p:sp>
      <p:sp>
        <p:nvSpPr>
          <p:cNvPr id="16405" name="Oval 21"/>
          <p:cNvSpPr>
            <a:spLocks noChangeAspect="1" noChangeArrowheads="1"/>
          </p:cNvSpPr>
          <p:nvPr/>
        </p:nvSpPr>
        <p:spPr bwMode="auto">
          <a:xfrm>
            <a:off x="1231900" y="5876925"/>
            <a:ext cx="53975" cy="52388"/>
          </a:xfrm>
          <a:prstGeom prst="ellipse">
            <a:avLst/>
          </a:prstGeom>
          <a:solidFill>
            <a:schemeClr val="tx1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ru-RU"/>
          </a:p>
        </p:txBody>
      </p:sp>
      <p:sp>
        <p:nvSpPr>
          <p:cNvPr id="16406" name="Oval 22"/>
          <p:cNvSpPr>
            <a:spLocks noChangeAspect="1" noChangeArrowheads="1"/>
          </p:cNvSpPr>
          <p:nvPr/>
        </p:nvSpPr>
        <p:spPr bwMode="auto">
          <a:xfrm>
            <a:off x="1233488" y="6021388"/>
            <a:ext cx="53975" cy="52387"/>
          </a:xfrm>
          <a:prstGeom prst="ellipse">
            <a:avLst/>
          </a:prstGeom>
          <a:solidFill>
            <a:schemeClr val="tx1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ru-RU"/>
          </a:p>
        </p:txBody>
      </p:sp>
      <p:sp>
        <p:nvSpPr>
          <p:cNvPr id="16407" name="Rectangle 23"/>
          <p:cNvSpPr>
            <a:spLocks noChangeArrowheads="1"/>
          </p:cNvSpPr>
          <p:nvPr/>
        </p:nvSpPr>
        <p:spPr bwMode="auto">
          <a:xfrm>
            <a:off x="1187450" y="3194050"/>
            <a:ext cx="142875" cy="287338"/>
          </a:xfrm>
          <a:prstGeom prst="rect">
            <a:avLst/>
          </a:prstGeom>
          <a:solidFill>
            <a:schemeClr val="tx1"/>
          </a:solidFill>
          <a:ln w="1905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ru-RU"/>
          </a:p>
        </p:txBody>
      </p:sp>
      <p:sp>
        <p:nvSpPr>
          <p:cNvPr id="16408" name="Rectangle 24"/>
          <p:cNvSpPr>
            <a:spLocks noChangeArrowheads="1"/>
          </p:cNvSpPr>
          <p:nvPr/>
        </p:nvSpPr>
        <p:spPr bwMode="auto">
          <a:xfrm>
            <a:off x="1187450" y="4143375"/>
            <a:ext cx="142875" cy="287338"/>
          </a:xfrm>
          <a:prstGeom prst="rect">
            <a:avLst/>
          </a:prstGeom>
          <a:solidFill>
            <a:schemeClr val="tx1"/>
          </a:solidFill>
          <a:ln w="1905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ru-RU"/>
          </a:p>
        </p:txBody>
      </p:sp>
      <p:sp>
        <p:nvSpPr>
          <p:cNvPr id="16409" name="Rectangle 25"/>
          <p:cNvSpPr>
            <a:spLocks noChangeArrowheads="1"/>
          </p:cNvSpPr>
          <p:nvPr/>
        </p:nvSpPr>
        <p:spPr bwMode="auto">
          <a:xfrm>
            <a:off x="1187450" y="5067300"/>
            <a:ext cx="142875" cy="287338"/>
          </a:xfrm>
          <a:prstGeom prst="rect">
            <a:avLst/>
          </a:prstGeom>
          <a:solidFill>
            <a:schemeClr val="tx1"/>
          </a:solidFill>
          <a:ln w="1905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ru-RU"/>
          </a:p>
        </p:txBody>
      </p:sp>
      <p:sp>
        <p:nvSpPr>
          <p:cNvPr id="16410" name="Line 26"/>
          <p:cNvSpPr>
            <a:spLocks noChangeShapeType="1"/>
          </p:cNvSpPr>
          <p:nvPr/>
        </p:nvSpPr>
        <p:spPr bwMode="auto">
          <a:xfrm>
            <a:off x="5449888" y="4818063"/>
            <a:ext cx="266382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16411" name="Line 27"/>
          <p:cNvSpPr>
            <a:spLocks noChangeShapeType="1"/>
          </p:cNvSpPr>
          <p:nvPr/>
        </p:nvSpPr>
        <p:spPr bwMode="auto">
          <a:xfrm>
            <a:off x="5449888" y="5610225"/>
            <a:ext cx="266382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16412" name="Line 28"/>
          <p:cNvSpPr>
            <a:spLocks noChangeShapeType="1"/>
          </p:cNvSpPr>
          <p:nvPr/>
        </p:nvSpPr>
        <p:spPr bwMode="auto">
          <a:xfrm>
            <a:off x="5449888" y="3357563"/>
            <a:ext cx="266382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pic>
        <p:nvPicPr>
          <p:cNvPr id="16413" name="Picture 29" descr="4w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5963" y="3143250"/>
            <a:ext cx="503237" cy="420688"/>
          </a:xfrm>
          <a:prstGeom prst="rect">
            <a:avLst/>
          </a:prstGeom>
          <a:noFill/>
        </p:spPr>
      </p:pic>
      <p:pic>
        <p:nvPicPr>
          <p:cNvPr id="16414" name="Picture 30" descr="4w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62738" y="3143250"/>
            <a:ext cx="503237" cy="420688"/>
          </a:xfrm>
          <a:prstGeom prst="rect">
            <a:avLst/>
          </a:prstGeom>
          <a:noFill/>
        </p:spPr>
      </p:pic>
      <p:pic>
        <p:nvPicPr>
          <p:cNvPr id="16415" name="Picture 31" descr="4w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78700" y="3154363"/>
            <a:ext cx="503238" cy="420687"/>
          </a:xfrm>
          <a:prstGeom prst="rect">
            <a:avLst/>
          </a:prstGeom>
          <a:noFill/>
        </p:spPr>
      </p:pic>
      <p:pic>
        <p:nvPicPr>
          <p:cNvPr id="16416" name="Picture 32" descr="4w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01013" y="3154363"/>
            <a:ext cx="503237" cy="420687"/>
          </a:xfrm>
          <a:prstGeom prst="rect">
            <a:avLst/>
          </a:prstGeom>
          <a:noFill/>
        </p:spPr>
      </p:pic>
      <p:pic>
        <p:nvPicPr>
          <p:cNvPr id="16417" name="Picture 33" descr="4w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5963" y="4603750"/>
            <a:ext cx="503237" cy="420688"/>
          </a:xfrm>
          <a:prstGeom prst="rect">
            <a:avLst/>
          </a:prstGeom>
          <a:noFill/>
        </p:spPr>
      </p:pic>
      <p:pic>
        <p:nvPicPr>
          <p:cNvPr id="16418" name="Picture 34" descr="4w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62738" y="4603750"/>
            <a:ext cx="503237" cy="420688"/>
          </a:xfrm>
          <a:prstGeom prst="rect">
            <a:avLst/>
          </a:prstGeom>
          <a:noFill/>
        </p:spPr>
      </p:pic>
      <p:pic>
        <p:nvPicPr>
          <p:cNvPr id="16419" name="Picture 35" descr="4w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78700" y="4614863"/>
            <a:ext cx="503238" cy="420687"/>
          </a:xfrm>
          <a:prstGeom prst="rect">
            <a:avLst/>
          </a:prstGeom>
          <a:noFill/>
        </p:spPr>
      </p:pic>
      <p:pic>
        <p:nvPicPr>
          <p:cNvPr id="16420" name="Picture 36" descr="4w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01013" y="4614863"/>
            <a:ext cx="503237" cy="420687"/>
          </a:xfrm>
          <a:prstGeom prst="rect">
            <a:avLst/>
          </a:prstGeom>
          <a:noFill/>
        </p:spPr>
      </p:pic>
      <p:pic>
        <p:nvPicPr>
          <p:cNvPr id="16421" name="Picture 37" descr="4w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5963" y="5394325"/>
            <a:ext cx="503237" cy="420688"/>
          </a:xfrm>
          <a:prstGeom prst="rect">
            <a:avLst/>
          </a:prstGeom>
          <a:noFill/>
        </p:spPr>
      </p:pic>
      <p:pic>
        <p:nvPicPr>
          <p:cNvPr id="16422" name="Picture 38" descr="4w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62738" y="5394325"/>
            <a:ext cx="503237" cy="420688"/>
          </a:xfrm>
          <a:prstGeom prst="rect">
            <a:avLst/>
          </a:prstGeom>
          <a:noFill/>
        </p:spPr>
      </p:pic>
      <p:pic>
        <p:nvPicPr>
          <p:cNvPr id="16423" name="Picture 39" descr="4w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78700" y="5405438"/>
            <a:ext cx="503238" cy="420687"/>
          </a:xfrm>
          <a:prstGeom prst="rect">
            <a:avLst/>
          </a:prstGeom>
          <a:noFill/>
        </p:spPr>
      </p:pic>
      <p:pic>
        <p:nvPicPr>
          <p:cNvPr id="16424" name="Picture 40" descr="4w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01013" y="5405438"/>
            <a:ext cx="503237" cy="420687"/>
          </a:xfrm>
          <a:prstGeom prst="rect">
            <a:avLst/>
          </a:prstGeom>
          <a:noFill/>
        </p:spPr>
      </p:pic>
      <p:sp>
        <p:nvSpPr>
          <p:cNvPr id="16425" name="Line 41"/>
          <p:cNvSpPr>
            <a:spLocks noChangeShapeType="1"/>
          </p:cNvSpPr>
          <p:nvPr/>
        </p:nvSpPr>
        <p:spPr bwMode="auto">
          <a:xfrm flipH="1">
            <a:off x="5435600" y="2782888"/>
            <a:ext cx="14288" cy="32385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16426" name="Rectangle 42"/>
          <p:cNvSpPr>
            <a:spLocks noChangeArrowheads="1"/>
          </p:cNvSpPr>
          <p:nvPr/>
        </p:nvSpPr>
        <p:spPr bwMode="auto">
          <a:xfrm>
            <a:off x="5378450" y="3194050"/>
            <a:ext cx="142875" cy="287338"/>
          </a:xfrm>
          <a:prstGeom prst="rect">
            <a:avLst/>
          </a:prstGeom>
          <a:solidFill>
            <a:schemeClr val="tx1"/>
          </a:solidFill>
          <a:ln w="1905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ru-RU"/>
          </a:p>
        </p:txBody>
      </p:sp>
      <p:sp>
        <p:nvSpPr>
          <p:cNvPr id="16427" name="Rectangle 43"/>
          <p:cNvSpPr>
            <a:spLocks noChangeArrowheads="1"/>
          </p:cNvSpPr>
          <p:nvPr/>
        </p:nvSpPr>
        <p:spPr bwMode="auto">
          <a:xfrm>
            <a:off x="5378450" y="4667250"/>
            <a:ext cx="142875" cy="287338"/>
          </a:xfrm>
          <a:prstGeom prst="rect">
            <a:avLst/>
          </a:prstGeom>
          <a:solidFill>
            <a:schemeClr val="tx1"/>
          </a:solidFill>
          <a:ln w="1905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ru-RU"/>
          </a:p>
        </p:txBody>
      </p:sp>
      <p:sp>
        <p:nvSpPr>
          <p:cNvPr id="16428" name="Rectangle 44"/>
          <p:cNvSpPr>
            <a:spLocks noChangeArrowheads="1"/>
          </p:cNvSpPr>
          <p:nvPr/>
        </p:nvSpPr>
        <p:spPr bwMode="auto">
          <a:xfrm>
            <a:off x="5378450" y="5446713"/>
            <a:ext cx="142875" cy="287337"/>
          </a:xfrm>
          <a:prstGeom prst="rect">
            <a:avLst/>
          </a:prstGeom>
          <a:solidFill>
            <a:schemeClr val="tx1"/>
          </a:solidFill>
          <a:ln w="1905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ru-RU"/>
          </a:p>
        </p:txBody>
      </p:sp>
      <p:sp>
        <p:nvSpPr>
          <p:cNvPr id="16429" name="Line 45"/>
          <p:cNvSpPr>
            <a:spLocks noChangeShapeType="1"/>
          </p:cNvSpPr>
          <p:nvPr/>
        </p:nvSpPr>
        <p:spPr bwMode="auto">
          <a:xfrm>
            <a:off x="1547813" y="3698875"/>
            <a:ext cx="720725" cy="0"/>
          </a:xfrm>
          <a:prstGeom prst="line">
            <a:avLst/>
          </a:prstGeom>
          <a:noFill/>
          <a:ln w="19050">
            <a:solidFill>
              <a:srgbClr val="0000FF"/>
            </a:solidFill>
            <a:prstDash val="sysDot"/>
            <a:round/>
            <a:headEnd/>
            <a:tailEnd type="triangle" w="med" len="med"/>
          </a:ln>
          <a:effectLst/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16430" name="Line 46"/>
          <p:cNvSpPr>
            <a:spLocks noChangeShapeType="1"/>
          </p:cNvSpPr>
          <p:nvPr/>
        </p:nvSpPr>
        <p:spPr bwMode="auto">
          <a:xfrm flipV="1">
            <a:off x="1547813" y="2833688"/>
            <a:ext cx="0" cy="865187"/>
          </a:xfrm>
          <a:prstGeom prst="line">
            <a:avLst/>
          </a:prstGeom>
          <a:noFill/>
          <a:ln w="19050">
            <a:solidFill>
              <a:srgbClr val="0000FF"/>
            </a:solidFill>
            <a:prstDash val="sysDot"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16431" name="Line 47"/>
          <p:cNvSpPr>
            <a:spLocks noChangeShapeType="1"/>
          </p:cNvSpPr>
          <p:nvPr/>
        </p:nvSpPr>
        <p:spPr bwMode="auto">
          <a:xfrm>
            <a:off x="1403350" y="4633913"/>
            <a:ext cx="865188" cy="0"/>
          </a:xfrm>
          <a:prstGeom prst="line">
            <a:avLst/>
          </a:prstGeom>
          <a:noFill/>
          <a:ln w="19050">
            <a:solidFill>
              <a:srgbClr val="0000FF"/>
            </a:solidFill>
            <a:prstDash val="sysDot"/>
            <a:round/>
            <a:headEnd/>
            <a:tailEnd type="triangle" w="med" len="med"/>
          </a:ln>
          <a:effectLst/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16432" name="Line 48"/>
          <p:cNvSpPr>
            <a:spLocks noChangeShapeType="1"/>
          </p:cNvSpPr>
          <p:nvPr/>
        </p:nvSpPr>
        <p:spPr bwMode="auto">
          <a:xfrm flipV="1">
            <a:off x="1403350" y="2833688"/>
            <a:ext cx="0" cy="1800225"/>
          </a:xfrm>
          <a:prstGeom prst="line">
            <a:avLst/>
          </a:prstGeom>
          <a:noFill/>
          <a:ln w="19050">
            <a:solidFill>
              <a:srgbClr val="0000FF"/>
            </a:solidFill>
            <a:prstDash val="sysDot"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16433" name="Line 49"/>
          <p:cNvSpPr>
            <a:spLocks noChangeShapeType="1"/>
          </p:cNvSpPr>
          <p:nvPr/>
        </p:nvSpPr>
        <p:spPr bwMode="auto">
          <a:xfrm>
            <a:off x="1116013" y="5570538"/>
            <a:ext cx="1152525" cy="0"/>
          </a:xfrm>
          <a:prstGeom prst="line">
            <a:avLst/>
          </a:prstGeom>
          <a:noFill/>
          <a:ln w="19050">
            <a:solidFill>
              <a:srgbClr val="0000FF"/>
            </a:solidFill>
            <a:prstDash val="sysDot"/>
            <a:round/>
            <a:headEnd/>
            <a:tailEnd type="triangle" w="med" len="med"/>
          </a:ln>
          <a:effectLst/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16434" name="Line 50"/>
          <p:cNvSpPr>
            <a:spLocks noChangeShapeType="1"/>
          </p:cNvSpPr>
          <p:nvPr/>
        </p:nvSpPr>
        <p:spPr bwMode="auto">
          <a:xfrm flipH="1" flipV="1">
            <a:off x="1114425" y="2833688"/>
            <a:ext cx="1588" cy="2736850"/>
          </a:xfrm>
          <a:prstGeom prst="line">
            <a:avLst/>
          </a:prstGeom>
          <a:noFill/>
          <a:ln w="19050">
            <a:solidFill>
              <a:srgbClr val="0000FF"/>
            </a:solidFill>
            <a:prstDash val="sysDot"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16435" name="Text Box 51"/>
          <p:cNvSpPr txBox="1">
            <a:spLocks noChangeArrowheads="1"/>
          </p:cNvSpPr>
          <p:nvPr/>
        </p:nvSpPr>
        <p:spPr bwMode="auto">
          <a:xfrm>
            <a:off x="971550" y="6021388"/>
            <a:ext cx="3671888" cy="611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ko-KR">
                <a:latin typeface="Arial Unicode MS" pitchFamily="34" charset="-128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, , </a:t>
            </a:r>
            <a:r>
              <a:rPr lang="en-US" altLang="ko-KR" sz="1600" b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ru-RU" altLang="ko-KR" sz="1600" b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ответвления от главной магистрали</a:t>
            </a:r>
            <a:endParaRPr lang="en-US" altLang="ko-KR" sz="1600" b="1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6436" name="Text Box 52"/>
          <p:cNvSpPr txBox="1">
            <a:spLocks noChangeArrowheads="1"/>
          </p:cNvSpPr>
          <p:nvPr/>
        </p:nvSpPr>
        <p:spPr bwMode="auto">
          <a:xfrm>
            <a:off x="2195513" y="3463925"/>
            <a:ext cx="5032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ko-KR" sz="2400">
                <a:latin typeface="Arial Unicode MS" pitchFamily="34" charset="-128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</a:t>
            </a:r>
            <a:endParaRPr lang="en-US" altLang="ko-KR" sz="240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6437" name="Text Box 53"/>
          <p:cNvSpPr txBox="1">
            <a:spLocks noChangeArrowheads="1"/>
          </p:cNvSpPr>
          <p:nvPr/>
        </p:nvSpPr>
        <p:spPr bwMode="auto">
          <a:xfrm>
            <a:off x="2195513" y="4403725"/>
            <a:ext cx="4556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ko-KR" sz="2400">
                <a:latin typeface="Arial Unicode MS" pitchFamily="34" charset="-128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</a:t>
            </a:r>
            <a:endParaRPr lang="en-US" altLang="ko-KR" sz="240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6438" name="Text Box 54"/>
          <p:cNvSpPr txBox="1">
            <a:spLocks noChangeArrowheads="1"/>
          </p:cNvSpPr>
          <p:nvPr/>
        </p:nvSpPr>
        <p:spPr bwMode="auto">
          <a:xfrm>
            <a:off x="2195513" y="5340350"/>
            <a:ext cx="4556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ko-KR" sz="2400">
                <a:latin typeface="Arial Unicode MS" pitchFamily="34" charset="-128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</a:t>
            </a:r>
            <a:endParaRPr lang="en-US" altLang="ko-KR" sz="240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pic>
        <p:nvPicPr>
          <p:cNvPr id="16439" name="Picture 55" descr="4w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61150" y="3789363"/>
            <a:ext cx="503238" cy="420687"/>
          </a:xfrm>
          <a:prstGeom prst="rect">
            <a:avLst/>
          </a:prstGeom>
          <a:noFill/>
        </p:spPr>
      </p:pic>
      <p:pic>
        <p:nvPicPr>
          <p:cNvPr id="16440" name="Picture 56" descr="4w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77113" y="3800475"/>
            <a:ext cx="503237" cy="420688"/>
          </a:xfrm>
          <a:prstGeom prst="rect">
            <a:avLst/>
          </a:prstGeom>
          <a:noFill/>
        </p:spPr>
      </p:pic>
      <p:pic>
        <p:nvPicPr>
          <p:cNvPr id="16441" name="Picture 57" descr="4w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99425" y="3800475"/>
            <a:ext cx="503238" cy="420688"/>
          </a:xfrm>
          <a:prstGeom prst="rect">
            <a:avLst/>
          </a:prstGeom>
          <a:noFill/>
        </p:spPr>
      </p:pic>
      <p:sp>
        <p:nvSpPr>
          <p:cNvPr id="16442" name="Line 58"/>
          <p:cNvSpPr>
            <a:spLocks noChangeShapeType="1"/>
          </p:cNvSpPr>
          <p:nvPr/>
        </p:nvSpPr>
        <p:spPr bwMode="auto">
          <a:xfrm>
            <a:off x="6473825" y="3357563"/>
            <a:ext cx="0" cy="6477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16443" name="Line 59"/>
          <p:cNvSpPr>
            <a:spLocks noChangeShapeType="1"/>
          </p:cNvSpPr>
          <p:nvPr/>
        </p:nvSpPr>
        <p:spPr bwMode="auto">
          <a:xfrm flipV="1">
            <a:off x="6372225" y="4365625"/>
            <a:ext cx="504825" cy="0"/>
          </a:xfrm>
          <a:prstGeom prst="line">
            <a:avLst/>
          </a:prstGeom>
          <a:noFill/>
          <a:ln w="19050">
            <a:solidFill>
              <a:srgbClr val="0000FF"/>
            </a:solidFill>
            <a:prstDash val="sysDot"/>
            <a:round/>
            <a:headEnd/>
            <a:tailEnd type="triangle" w="med" len="med"/>
          </a:ln>
          <a:effectLst/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16444" name="Line 60"/>
          <p:cNvSpPr>
            <a:spLocks noChangeShapeType="1"/>
          </p:cNvSpPr>
          <p:nvPr/>
        </p:nvSpPr>
        <p:spPr bwMode="auto">
          <a:xfrm flipV="1">
            <a:off x="5292725" y="5078413"/>
            <a:ext cx="1223963" cy="6350"/>
          </a:xfrm>
          <a:prstGeom prst="line">
            <a:avLst/>
          </a:prstGeom>
          <a:noFill/>
          <a:ln w="19050">
            <a:solidFill>
              <a:srgbClr val="0000FF"/>
            </a:solidFill>
            <a:prstDash val="sysDot"/>
            <a:round/>
            <a:headEnd/>
            <a:tailEnd type="triangle" w="med" len="med"/>
          </a:ln>
          <a:effectLst/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16445" name="Line 61"/>
          <p:cNvSpPr>
            <a:spLocks noChangeShapeType="1"/>
          </p:cNvSpPr>
          <p:nvPr/>
        </p:nvSpPr>
        <p:spPr bwMode="auto">
          <a:xfrm flipV="1">
            <a:off x="5148263" y="5870575"/>
            <a:ext cx="1368425" cy="6350"/>
          </a:xfrm>
          <a:prstGeom prst="line">
            <a:avLst/>
          </a:prstGeom>
          <a:noFill/>
          <a:ln w="19050">
            <a:solidFill>
              <a:srgbClr val="0000FF"/>
            </a:solidFill>
            <a:prstDash val="sysDot"/>
            <a:round/>
            <a:headEnd/>
            <a:tailEnd type="triangle" w="med" len="med"/>
          </a:ln>
          <a:effectLst/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16446" name="Text Box 62"/>
          <p:cNvSpPr txBox="1">
            <a:spLocks noChangeArrowheads="1"/>
          </p:cNvSpPr>
          <p:nvPr/>
        </p:nvSpPr>
        <p:spPr bwMode="auto">
          <a:xfrm>
            <a:off x="6804025" y="4138613"/>
            <a:ext cx="5032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ko-KR" sz="2400">
                <a:latin typeface="Arial Unicode MS" pitchFamily="34" charset="-128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</a:t>
            </a:r>
            <a:endParaRPr lang="en-US" altLang="ko-KR" sz="240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6447" name="Text Box 63"/>
          <p:cNvSpPr txBox="1">
            <a:spLocks noChangeArrowheads="1"/>
          </p:cNvSpPr>
          <p:nvPr/>
        </p:nvSpPr>
        <p:spPr bwMode="auto">
          <a:xfrm>
            <a:off x="6443663" y="4848225"/>
            <a:ext cx="4556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ko-KR" sz="2400">
                <a:latin typeface="Arial Unicode MS" pitchFamily="34" charset="-128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</a:t>
            </a:r>
            <a:endParaRPr lang="en-US" altLang="ko-KR" sz="240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6448" name="Text Box 64"/>
          <p:cNvSpPr txBox="1">
            <a:spLocks noChangeArrowheads="1"/>
          </p:cNvSpPr>
          <p:nvPr/>
        </p:nvSpPr>
        <p:spPr bwMode="auto">
          <a:xfrm>
            <a:off x="6443663" y="5640388"/>
            <a:ext cx="4556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ko-KR" sz="2400">
                <a:latin typeface="Arial Unicode MS" pitchFamily="34" charset="-128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</a:t>
            </a:r>
            <a:endParaRPr lang="en-US" altLang="ko-KR" sz="240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6449" name="Line 65"/>
          <p:cNvSpPr>
            <a:spLocks noChangeShapeType="1"/>
          </p:cNvSpPr>
          <p:nvPr/>
        </p:nvSpPr>
        <p:spPr bwMode="auto">
          <a:xfrm flipV="1">
            <a:off x="5651500" y="3644900"/>
            <a:ext cx="720725" cy="0"/>
          </a:xfrm>
          <a:prstGeom prst="line">
            <a:avLst/>
          </a:prstGeom>
          <a:noFill/>
          <a:ln w="19050">
            <a:solidFill>
              <a:srgbClr val="0000FF"/>
            </a:solidFill>
            <a:prstDash val="sysDot"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16450" name="Line 66"/>
          <p:cNvSpPr>
            <a:spLocks noChangeShapeType="1"/>
          </p:cNvSpPr>
          <p:nvPr/>
        </p:nvSpPr>
        <p:spPr bwMode="auto">
          <a:xfrm>
            <a:off x="6372225" y="3644900"/>
            <a:ext cx="0" cy="720725"/>
          </a:xfrm>
          <a:prstGeom prst="line">
            <a:avLst/>
          </a:prstGeom>
          <a:noFill/>
          <a:ln w="19050">
            <a:solidFill>
              <a:srgbClr val="0000FF"/>
            </a:solidFill>
            <a:prstDash val="sysDot"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16451" name="Line 67"/>
          <p:cNvSpPr>
            <a:spLocks noChangeShapeType="1"/>
          </p:cNvSpPr>
          <p:nvPr/>
        </p:nvSpPr>
        <p:spPr bwMode="auto">
          <a:xfrm>
            <a:off x="5651500" y="2924175"/>
            <a:ext cx="0" cy="720725"/>
          </a:xfrm>
          <a:prstGeom prst="line">
            <a:avLst/>
          </a:prstGeom>
          <a:noFill/>
          <a:ln w="19050">
            <a:solidFill>
              <a:srgbClr val="0000FF"/>
            </a:solidFill>
            <a:prstDash val="sysDot"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16452" name="Rectangle 68"/>
          <p:cNvSpPr>
            <a:spLocks noChangeArrowheads="1"/>
          </p:cNvSpPr>
          <p:nvPr/>
        </p:nvSpPr>
        <p:spPr bwMode="auto">
          <a:xfrm>
            <a:off x="6415088" y="3213100"/>
            <a:ext cx="142875" cy="287338"/>
          </a:xfrm>
          <a:prstGeom prst="rect">
            <a:avLst/>
          </a:prstGeom>
          <a:solidFill>
            <a:schemeClr val="tx1"/>
          </a:solidFill>
          <a:ln w="1905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ru-RU"/>
          </a:p>
        </p:txBody>
      </p:sp>
      <p:sp>
        <p:nvSpPr>
          <p:cNvPr id="16453" name="Text Box 69"/>
          <p:cNvSpPr txBox="1">
            <a:spLocks noChangeArrowheads="1"/>
          </p:cNvSpPr>
          <p:nvPr/>
        </p:nvSpPr>
        <p:spPr bwMode="auto">
          <a:xfrm>
            <a:off x="5076825" y="6021388"/>
            <a:ext cx="38163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ko-KR" b="1">
                <a:latin typeface="Arial Unicode MS" pitchFamily="34" charset="-128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 : </a:t>
            </a:r>
            <a:r>
              <a:rPr lang="ru-RU" altLang="ko-KR" b="1">
                <a:latin typeface="Arial Unicode MS" pitchFamily="34" charset="-128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Вторичное ответвление</a:t>
            </a:r>
            <a:r>
              <a:rPr lang="en-US" altLang="ko-KR" b="1">
                <a:latin typeface="Arial Unicode MS" pitchFamily="34" charset="-128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, </a:t>
            </a:r>
          </a:p>
          <a:p>
            <a:r>
              <a:rPr lang="en-US" altLang="ko-KR" b="1">
                <a:latin typeface="Arial Unicode MS" pitchFamily="34" charset="-128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,  : </a:t>
            </a:r>
            <a:r>
              <a:rPr lang="ru-RU" altLang="ko-KR" b="1">
                <a:latin typeface="Arial Unicode MS" pitchFamily="34" charset="-128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Первичное ответвление</a:t>
            </a:r>
            <a:endParaRPr lang="en-US" altLang="ko-KR" b="1">
              <a:latin typeface="Arial Unicode MS" pitchFamily="34" charset="-128"/>
              <a:ea typeface="Arial Unicode MS" pitchFamily="34" charset="-128"/>
              <a:cs typeface="Arial Unicode MS" pitchFamily="34" charset="-128"/>
              <a:sym typeface="Wingdings" pitchFamily="2" charset="2"/>
            </a:endParaRPr>
          </a:p>
        </p:txBody>
      </p:sp>
      <p:sp>
        <p:nvSpPr>
          <p:cNvPr id="16454" name="Text Box 70"/>
          <p:cNvSpPr txBox="1">
            <a:spLocks noChangeArrowheads="1"/>
          </p:cNvSpPr>
          <p:nvPr/>
        </p:nvSpPr>
        <p:spPr bwMode="auto">
          <a:xfrm>
            <a:off x="1331913" y="1414463"/>
            <a:ext cx="7154862" cy="425450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ko-KR" sz="2000" b="1">
                <a:solidFill>
                  <a:srgbClr val="0000CC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ru-RU" altLang="ko-KR" sz="2000" b="1">
                <a:solidFill>
                  <a:srgbClr val="0000CC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Допускаются ответвления только от главной магистрали</a:t>
            </a:r>
            <a:r>
              <a:rPr lang="en-US" altLang="ko-KR" sz="2000" b="1">
                <a:solidFill>
                  <a:srgbClr val="0000CC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.</a:t>
            </a:r>
          </a:p>
        </p:txBody>
      </p:sp>
      <p:sp>
        <p:nvSpPr>
          <p:cNvPr id="16455" name="Text Box 71"/>
          <p:cNvSpPr txBox="1">
            <a:spLocks noChangeArrowheads="1"/>
          </p:cNvSpPr>
          <p:nvPr/>
        </p:nvSpPr>
        <p:spPr bwMode="auto">
          <a:xfrm>
            <a:off x="128588" y="4100513"/>
            <a:ext cx="1135062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ru-RU" altLang="ko-KR" sz="1400" b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Главная</a:t>
            </a:r>
          </a:p>
          <a:p>
            <a:pPr algn="ctr"/>
            <a:r>
              <a:rPr lang="ru-RU" altLang="ko-KR" sz="1400" b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магистраль</a:t>
            </a:r>
            <a:endParaRPr lang="en-US" altLang="ko-KR" sz="1400" b="1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6456" name="Freeform 72"/>
          <p:cNvSpPr>
            <a:spLocks/>
          </p:cNvSpPr>
          <p:nvPr/>
        </p:nvSpPr>
        <p:spPr bwMode="auto">
          <a:xfrm rot="8314580">
            <a:off x="744538" y="3908425"/>
            <a:ext cx="576262" cy="71438"/>
          </a:xfrm>
          <a:custGeom>
            <a:avLst/>
            <a:gdLst/>
            <a:ahLst/>
            <a:cxnLst>
              <a:cxn ang="0">
                <a:pos x="0" y="91"/>
              </a:cxn>
              <a:cxn ang="0">
                <a:pos x="227" y="0"/>
              </a:cxn>
              <a:cxn ang="0">
                <a:pos x="454" y="91"/>
              </a:cxn>
              <a:cxn ang="0">
                <a:pos x="680" y="181"/>
              </a:cxn>
              <a:cxn ang="0">
                <a:pos x="953" y="91"/>
              </a:cxn>
            </a:cxnLst>
            <a:rect l="0" t="0" r="r" b="b"/>
            <a:pathLst>
              <a:path w="953" h="181">
                <a:moveTo>
                  <a:pt x="0" y="91"/>
                </a:moveTo>
                <a:cubicBezTo>
                  <a:pt x="75" y="45"/>
                  <a:pt x="151" y="0"/>
                  <a:pt x="227" y="0"/>
                </a:cubicBezTo>
                <a:cubicBezTo>
                  <a:pt x="303" y="0"/>
                  <a:pt x="379" y="61"/>
                  <a:pt x="454" y="91"/>
                </a:cubicBezTo>
                <a:cubicBezTo>
                  <a:pt x="529" y="121"/>
                  <a:pt x="597" y="181"/>
                  <a:pt x="680" y="181"/>
                </a:cubicBezTo>
                <a:cubicBezTo>
                  <a:pt x="763" y="181"/>
                  <a:pt x="858" y="136"/>
                  <a:pt x="953" y="91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ysDot"/>
            <a:round/>
            <a:headEnd type="none" w="med" len="med"/>
            <a:tailEnd type="triangle" w="med" len="med"/>
          </a:ln>
          <a:effectLst/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pic>
        <p:nvPicPr>
          <p:cNvPr id="16457" name="Picture 73" descr="DVMP3 8HP_10H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1550" y="1916113"/>
            <a:ext cx="554038" cy="936625"/>
          </a:xfrm>
          <a:prstGeom prst="rect">
            <a:avLst/>
          </a:prstGeom>
          <a:noFill/>
        </p:spPr>
      </p:pic>
      <p:sp>
        <p:nvSpPr>
          <p:cNvPr id="16458" name="AutoShape 74"/>
          <p:cNvSpPr>
            <a:spLocks noChangeAspect="1" noChangeArrowheads="1"/>
          </p:cNvSpPr>
          <p:nvPr/>
        </p:nvSpPr>
        <p:spPr bwMode="auto">
          <a:xfrm>
            <a:off x="6732588" y="2133600"/>
            <a:ext cx="935037" cy="935038"/>
          </a:xfrm>
          <a:custGeom>
            <a:avLst/>
            <a:gdLst>
              <a:gd name="G0" fmla="+- 2700 0 0"/>
              <a:gd name="G1" fmla="*/ G0 2 1"/>
              <a:gd name="G2" fmla="+- 21600 0 G1"/>
              <a:gd name="G3" fmla="*/ G2 G2 1"/>
              <a:gd name="G4" fmla="*/ G0 G0 1"/>
              <a:gd name="G5" fmla="+- G3 0 G4"/>
              <a:gd name="G6" fmla="*/ G5 1 8"/>
              <a:gd name="G7" fmla="sqrt G6"/>
              <a:gd name="G8" fmla="*/ G4 1 8"/>
              <a:gd name="G9" fmla="sqrt G8"/>
              <a:gd name="G10" fmla="+- G7 G9 0"/>
              <a:gd name="G11" fmla="+- G7 0 G9"/>
              <a:gd name="G12" fmla="+- G10 10800 0"/>
              <a:gd name="G13" fmla="+- 10800 0 G10"/>
              <a:gd name="G14" fmla="+- G11 10800 0"/>
              <a:gd name="G15" fmla="+- 10800 0 G11"/>
              <a:gd name="G16" fmla="+- 21600 0 G0"/>
              <a:gd name="T0" fmla="*/ 10800 w 21600"/>
              <a:gd name="T1" fmla="*/ 0 h 21600"/>
              <a:gd name="T2" fmla="*/ 3163 w 21600"/>
              <a:gd name="T3" fmla="*/ 3163 h 21600"/>
              <a:gd name="T4" fmla="*/ 0 w 21600"/>
              <a:gd name="T5" fmla="*/ 10800 h 21600"/>
              <a:gd name="T6" fmla="*/ 3163 w 21600"/>
              <a:gd name="T7" fmla="*/ 18437 h 21600"/>
              <a:gd name="T8" fmla="*/ 10800 w 21600"/>
              <a:gd name="T9" fmla="*/ 21600 h 21600"/>
              <a:gd name="T10" fmla="*/ 18437 w 21600"/>
              <a:gd name="T11" fmla="*/ 18437 h 21600"/>
              <a:gd name="T12" fmla="*/ 21600 w 21600"/>
              <a:gd name="T13" fmla="*/ 10800 h 21600"/>
              <a:gd name="T14" fmla="*/ 18437 w 21600"/>
              <a:gd name="T15" fmla="*/ 3163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17401" y="15493"/>
                </a:moveTo>
                <a:cubicBezTo>
                  <a:pt x="18376" y="14122"/>
                  <a:pt x="18900" y="12482"/>
                  <a:pt x="18900" y="10800"/>
                </a:cubicBezTo>
                <a:cubicBezTo>
                  <a:pt x="18900" y="6326"/>
                  <a:pt x="15273" y="2700"/>
                  <a:pt x="10800" y="2700"/>
                </a:cubicBezTo>
                <a:cubicBezTo>
                  <a:pt x="9117" y="2699"/>
                  <a:pt x="7477" y="3223"/>
                  <a:pt x="6106" y="4198"/>
                </a:cubicBezTo>
                <a:close/>
                <a:moveTo>
                  <a:pt x="4198" y="6106"/>
                </a:moveTo>
                <a:cubicBezTo>
                  <a:pt x="3223" y="7477"/>
                  <a:pt x="2700" y="9117"/>
                  <a:pt x="2700" y="10799"/>
                </a:cubicBezTo>
                <a:cubicBezTo>
                  <a:pt x="2700" y="15273"/>
                  <a:pt x="6326" y="18900"/>
                  <a:pt x="10800" y="18900"/>
                </a:cubicBezTo>
                <a:cubicBezTo>
                  <a:pt x="12482" y="18900"/>
                  <a:pt x="14122" y="18376"/>
                  <a:pt x="15493" y="17401"/>
                </a:cubicBezTo>
                <a:close/>
              </a:path>
            </a:pathLst>
          </a:custGeom>
          <a:solidFill>
            <a:srgbClr val="FF0000">
              <a:alpha val="70000"/>
            </a:srgbClr>
          </a:solidFill>
          <a:ln w="19050" algn="ctr">
            <a:noFill/>
            <a:miter lim="800000"/>
            <a:headEnd/>
            <a:tailEnd/>
          </a:ln>
          <a:effectLst/>
        </p:spPr>
        <p:txBody>
          <a:bodyPr lIns="90000" tIns="46800" rIns="90000" bIns="46800" anchor="ctr">
            <a:spAutoFit/>
          </a:bodyPr>
          <a:lstStyle/>
          <a:p>
            <a:endParaRPr lang="ru-RU"/>
          </a:p>
        </p:txBody>
      </p:sp>
      <p:sp>
        <p:nvSpPr>
          <p:cNvPr id="16459" name="AutoShape 75"/>
          <p:cNvSpPr>
            <a:spLocks noChangeArrowheads="1"/>
          </p:cNvSpPr>
          <p:nvPr/>
        </p:nvSpPr>
        <p:spPr bwMode="auto">
          <a:xfrm>
            <a:off x="2555875" y="2133600"/>
            <a:ext cx="935038" cy="935038"/>
          </a:xfrm>
          <a:custGeom>
            <a:avLst/>
            <a:gdLst>
              <a:gd name="G0" fmla="+- 2677 0 0"/>
              <a:gd name="G1" fmla="+- 21600 0 2677"/>
              <a:gd name="G2" fmla="+- 21600 0 2677"/>
              <a:gd name="G3" fmla="*/ G0 2929 10000"/>
              <a:gd name="G4" fmla="+- 21600 0 G3"/>
              <a:gd name="G5" fmla="+- 21600 0 G3"/>
              <a:gd name="T0" fmla="*/ 10800 w 21600"/>
              <a:gd name="T1" fmla="*/ 0 h 21600"/>
              <a:gd name="T2" fmla="*/ 3163 w 21600"/>
              <a:gd name="T3" fmla="*/ 3163 h 21600"/>
              <a:gd name="T4" fmla="*/ 0 w 21600"/>
              <a:gd name="T5" fmla="*/ 10800 h 21600"/>
              <a:gd name="T6" fmla="*/ 3163 w 21600"/>
              <a:gd name="T7" fmla="*/ 18437 h 21600"/>
              <a:gd name="T8" fmla="*/ 10800 w 21600"/>
              <a:gd name="T9" fmla="*/ 21600 h 21600"/>
              <a:gd name="T10" fmla="*/ 18437 w 21600"/>
              <a:gd name="T11" fmla="*/ 18437 h 21600"/>
              <a:gd name="T12" fmla="*/ 21600 w 21600"/>
              <a:gd name="T13" fmla="*/ 10800 h 21600"/>
              <a:gd name="T14" fmla="*/ 18437 w 21600"/>
              <a:gd name="T15" fmla="*/ 3163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2677" y="10800"/>
                </a:moveTo>
                <a:cubicBezTo>
                  <a:pt x="2677" y="15286"/>
                  <a:pt x="6314" y="18923"/>
                  <a:pt x="10800" y="18923"/>
                </a:cubicBezTo>
                <a:cubicBezTo>
                  <a:pt x="15286" y="18923"/>
                  <a:pt x="18923" y="15286"/>
                  <a:pt x="18923" y="10800"/>
                </a:cubicBezTo>
                <a:cubicBezTo>
                  <a:pt x="18923" y="6314"/>
                  <a:pt x="15286" y="2677"/>
                  <a:pt x="10800" y="2677"/>
                </a:cubicBezTo>
                <a:cubicBezTo>
                  <a:pt x="6314" y="2677"/>
                  <a:pt x="2677" y="6314"/>
                  <a:pt x="2677" y="10800"/>
                </a:cubicBezTo>
                <a:close/>
              </a:path>
            </a:pathLst>
          </a:custGeom>
          <a:solidFill>
            <a:srgbClr val="0000FF">
              <a:alpha val="80000"/>
            </a:srgbClr>
          </a:solidFill>
          <a:ln w="19050" algn="ctr">
            <a:noFill/>
            <a:round/>
            <a:headEnd/>
            <a:tailEnd/>
          </a:ln>
          <a:effectLst/>
        </p:spPr>
        <p:txBody>
          <a:bodyPr lIns="90000" tIns="46800" rIns="90000" bIns="46800" anchor="ctr">
            <a:spAutoFit/>
          </a:bodyPr>
          <a:lstStyle/>
          <a:p>
            <a:endParaRPr lang="ru-RU"/>
          </a:p>
        </p:txBody>
      </p:sp>
      <p:pic>
        <p:nvPicPr>
          <p:cNvPr id="16460" name="Picture 76" descr="DVMP3 8HP_10H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48263" y="1916113"/>
            <a:ext cx="554037" cy="936625"/>
          </a:xfrm>
          <a:prstGeom prst="rect">
            <a:avLst/>
          </a:prstGeom>
          <a:noFill/>
        </p:spPr>
      </p:pic>
      <p:sp>
        <p:nvSpPr>
          <p:cNvPr id="16461" name="Line 77"/>
          <p:cNvSpPr>
            <a:spLocks noChangeShapeType="1"/>
          </p:cNvSpPr>
          <p:nvPr/>
        </p:nvSpPr>
        <p:spPr bwMode="auto">
          <a:xfrm flipH="1" flipV="1">
            <a:off x="5292725" y="2924175"/>
            <a:ext cx="0" cy="2160588"/>
          </a:xfrm>
          <a:prstGeom prst="line">
            <a:avLst/>
          </a:prstGeom>
          <a:noFill/>
          <a:ln w="19050">
            <a:solidFill>
              <a:srgbClr val="0000FF"/>
            </a:solidFill>
            <a:prstDash val="sysDot"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16462" name="Line 78"/>
          <p:cNvSpPr>
            <a:spLocks noChangeShapeType="1"/>
          </p:cNvSpPr>
          <p:nvPr/>
        </p:nvSpPr>
        <p:spPr bwMode="auto">
          <a:xfrm flipH="1" flipV="1">
            <a:off x="5148263" y="2924175"/>
            <a:ext cx="0" cy="2952750"/>
          </a:xfrm>
          <a:prstGeom prst="line">
            <a:avLst/>
          </a:prstGeom>
          <a:noFill/>
          <a:ln w="19050">
            <a:solidFill>
              <a:srgbClr val="0000FF"/>
            </a:solidFill>
            <a:prstDash val="sysDot"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16463" name="AutoShape 79"/>
          <p:cNvSpPr>
            <a:spLocks noChangeArrowheads="1"/>
          </p:cNvSpPr>
          <p:nvPr/>
        </p:nvSpPr>
        <p:spPr bwMode="auto">
          <a:xfrm>
            <a:off x="6143625" y="2984500"/>
            <a:ext cx="720725" cy="720725"/>
          </a:xfrm>
          <a:prstGeom prst="star16">
            <a:avLst>
              <a:gd name="adj" fmla="val 37500"/>
            </a:avLst>
          </a:prstGeom>
          <a:noFill/>
          <a:ln w="19050" algn="ctr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ru-RU"/>
          </a:p>
        </p:txBody>
      </p:sp>
      <p:sp>
        <p:nvSpPr>
          <p:cNvPr id="16465" name="Text Box 81"/>
          <p:cNvSpPr txBox="1">
            <a:spLocks noChangeArrowheads="1"/>
          </p:cNvSpPr>
          <p:nvPr/>
        </p:nvSpPr>
        <p:spPr bwMode="auto">
          <a:xfrm>
            <a:off x="468313" y="944563"/>
            <a:ext cx="26654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ko-KR" sz="2000" b="1">
                <a:latin typeface="Arial Unicode MS" pitchFamily="34" charset="-128"/>
                <a:ea typeface="Arial Unicode MS" pitchFamily="34" charset="-128"/>
                <a:cs typeface="Arial Unicode MS" pitchFamily="34" charset="-128"/>
                <a:sym typeface="Wingdings 2" pitchFamily="18" charset="2"/>
              </a:rPr>
              <a:t> </a:t>
            </a:r>
            <a:r>
              <a:rPr lang="ru-RU" altLang="ko-KR" sz="2000" b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Сигнальная линия</a:t>
            </a:r>
            <a:endParaRPr lang="en-US" altLang="ko-KR" sz="2000" b="1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Line 2"/>
          <p:cNvSpPr>
            <a:spLocks noChangeShapeType="1"/>
          </p:cNvSpPr>
          <p:nvPr/>
        </p:nvSpPr>
        <p:spPr bwMode="auto">
          <a:xfrm>
            <a:off x="1209675" y="3284538"/>
            <a:ext cx="271462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pic>
        <p:nvPicPr>
          <p:cNvPr id="17411" name="Picture 3" descr="4w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8313" y="3070225"/>
            <a:ext cx="503237" cy="420688"/>
          </a:xfrm>
          <a:prstGeom prst="rect">
            <a:avLst/>
          </a:prstGeom>
          <a:noFill/>
        </p:spPr>
      </p:pic>
      <p:pic>
        <p:nvPicPr>
          <p:cNvPr id="17412" name="Picture 4" descr="4w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4938" y="3070225"/>
            <a:ext cx="503237" cy="420688"/>
          </a:xfrm>
          <a:prstGeom prst="rect">
            <a:avLst/>
          </a:prstGeom>
          <a:noFill/>
        </p:spPr>
      </p:pic>
      <p:pic>
        <p:nvPicPr>
          <p:cNvPr id="17413" name="Picture 5" descr="4w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413" y="3081338"/>
            <a:ext cx="503237" cy="420687"/>
          </a:xfrm>
          <a:prstGeom prst="rect">
            <a:avLst/>
          </a:prstGeom>
          <a:noFill/>
        </p:spPr>
      </p:pic>
      <p:pic>
        <p:nvPicPr>
          <p:cNvPr id="17414" name="Picture 6" descr="4w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33725" y="3081338"/>
            <a:ext cx="503238" cy="420687"/>
          </a:xfrm>
          <a:prstGeom prst="rect">
            <a:avLst/>
          </a:prstGeom>
          <a:noFill/>
        </p:spPr>
      </p:pic>
      <p:sp>
        <p:nvSpPr>
          <p:cNvPr id="17415" name="Line 7"/>
          <p:cNvSpPr>
            <a:spLocks noChangeShapeType="1"/>
          </p:cNvSpPr>
          <p:nvPr/>
        </p:nvSpPr>
        <p:spPr bwMode="auto">
          <a:xfrm flipH="1">
            <a:off x="1042988" y="2890838"/>
            <a:ext cx="76200" cy="3937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17416" name="Line 8"/>
          <p:cNvSpPr>
            <a:spLocks noChangeShapeType="1"/>
          </p:cNvSpPr>
          <p:nvPr/>
        </p:nvSpPr>
        <p:spPr bwMode="auto">
          <a:xfrm>
            <a:off x="2162175" y="4148138"/>
            <a:ext cx="18351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pic>
        <p:nvPicPr>
          <p:cNvPr id="17417" name="Picture 9" descr="4w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4588" y="3932238"/>
            <a:ext cx="503237" cy="420687"/>
          </a:xfrm>
          <a:prstGeom prst="rect">
            <a:avLst/>
          </a:prstGeom>
          <a:noFill/>
        </p:spPr>
      </p:pic>
      <p:pic>
        <p:nvPicPr>
          <p:cNvPr id="17418" name="Picture 10" descr="4w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30550" y="3943350"/>
            <a:ext cx="503238" cy="420688"/>
          </a:xfrm>
          <a:prstGeom prst="rect">
            <a:avLst/>
          </a:prstGeom>
          <a:noFill/>
        </p:spPr>
      </p:pic>
      <p:pic>
        <p:nvPicPr>
          <p:cNvPr id="17419" name="Picture 11" descr="4w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52863" y="3943350"/>
            <a:ext cx="503237" cy="420688"/>
          </a:xfrm>
          <a:prstGeom prst="rect">
            <a:avLst/>
          </a:prstGeom>
          <a:noFill/>
        </p:spPr>
      </p:pic>
      <p:sp>
        <p:nvSpPr>
          <p:cNvPr id="17420" name="Rectangle 12"/>
          <p:cNvSpPr>
            <a:spLocks noChangeArrowheads="1"/>
          </p:cNvSpPr>
          <p:nvPr/>
        </p:nvSpPr>
        <p:spPr bwMode="auto">
          <a:xfrm>
            <a:off x="2097088" y="3140075"/>
            <a:ext cx="142875" cy="287338"/>
          </a:xfrm>
          <a:prstGeom prst="rect">
            <a:avLst/>
          </a:prstGeom>
          <a:solidFill>
            <a:schemeClr val="tx1"/>
          </a:solidFill>
          <a:ln w="1905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ru-RU"/>
          </a:p>
        </p:txBody>
      </p:sp>
      <p:sp>
        <p:nvSpPr>
          <p:cNvPr id="17421" name="Line 13"/>
          <p:cNvSpPr>
            <a:spLocks noChangeShapeType="1"/>
          </p:cNvSpPr>
          <p:nvPr/>
        </p:nvSpPr>
        <p:spPr bwMode="auto">
          <a:xfrm>
            <a:off x="2162175" y="4926013"/>
            <a:ext cx="18351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pic>
        <p:nvPicPr>
          <p:cNvPr id="17422" name="Picture 14" descr="4w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4588" y="4710113"/>
            <a:ext cx="503237" cy="420687"/>
          </a:xfrm>
          <a:prstGeom prst="rect">
            <a:avLst/>
          </a:prstGeom>
          <a:noFill/>
        </p:spPr>
      </p:pic>
      <p:pic>
        <p:nvPicPr>
          <p:cNvPr id="17423" name="Picture 15" descr="4w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30550" y="4721225"/>
            <a:ext cx="503238" cy="420688"/>
          </a:xfrm>
          <a:prstGeom prst="rect">
            <a:avLst/>
          </a:prstGeom>
          <a:noFill/>
        </p:spPr>
      </p:pic>
      <p:pic>
        <p:nvPicPr>
          <p:cNvPr id="17424" name="Picture 16" descr="4w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52863" y="4721225"/>
            <a:ext cx="503237" cy="420688"/>
          </a:xfrm>
          <a:prstGeom prst="rect">
            <a:avLst/>
          </a:prstGeom>
          <a:noFill/>
        </p:spPr>
      </p:pic>
      <p:sp>
        <p:nvSpPr>
          <p:cNvPr id="17425" name="Line 17"/>
          <p:cNvSpPr>
            <a:spLocks noChangeShapeType="1"/>
          </p:cNvSpPr>
          <p:nvPr/>
        </p:nvSpPr>
        <p:spPr bwMode="auto">
          <a:xfrm>
            <a:off x="2155825" y="3284538"/>
            <a:ext cx="0" cy="28082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17426" name="Line 18"/>
          <p:cNvSpPr>
            <a:spLocks noChangeShapeType="1"/>
          </p:cNvSpPr>
          <p:nvPr/>
        </p:nvSpPr>
        <p:spPr bwMode="auto">
          <a:xfrm>
            <a:off x="1979613" y="4508500"/>
            <a:ext cx="852487" cy="11113"/>
          </a:xfrm>
          <a:prstGeom prst="line">
            <a:avLst/>
          </a:prstGeom>
          <a:noFill/>
          <a:ln w="19050">
            <a:solidFill>
              <a:srgbClr val="0000FF"/>
            </a:solidFill>
            <a:prstDash val="sysDot"/>
            <a:round/>
            <a:headEnd/>
            <a:tailEnd type="triangle" w="med" len="med"/>
          </a:ln>
          <a:effectLst/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17427" name="Rectangle 19"/>
          <p:cNvSpPr>
            <a:spLocks noChangeArrowheads="1"/>
          </p:cNvSpPr>
          <p:nvPr/>
        </p:nvSpPr>
        <p:spPr bwMode="auto">
          <a:xfrm>
            <a:off x="2084388" y="3989388"/>
            <a:ext cx="142875" cy="287337"/>
          </a:xfrm>
          <a:prstGeom prst="rect">
            <a:avLst/>
          </a:prstGeom>
          <a:solidFill>
            <a:schemeClr val="tx1"/>
          </a:solidFill>
          <a:ln w="1905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ru-RU"/>
          </a:p>
        </p:txBody>
      </p:sp>
      <p:sp>
        <p:nvSpPr>
          <p:cNvPr id="17428" name="Rectangle 20"/>
          <p:cNvSpPr>
            <a:spLocks noChangeArrowheads="1"/>
          </p:cNvSpPr>
          <p:nvPr/>
        </p:nvSpPr>
        <p:spPr bwMode="auto">
          <a:xfrm>
            <a:off x="2081213" y="4772025"/>
            <a:ext cx="142875" cy="287338"/>
          </a:xfrm>
          <a:prstGeom prst="rect">
            <a:avLst/>
          </a:prstGeom>
          <a:solidFill>
            <a:schemeClr val="tx1"/>
          </a:solidFill>
          <a:ln w="1905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ru-RU"/>
          </a:p>
        </p:txBody>
      </p:sp>
      <p:sp>
        <p:nvSpPr>
          <p:cNvPr id="17429" name="Line 21"/>
          <p:cNvSpPr>
            <a:spLocks noChangeShapeType="1"/>
          </p:cNvSpPr>
          <p:nvPr/>
        </p:nvSpPr>
        <p:spPr bwMode="auto">
          <a:xfrm>
            <a:off x="2162175" y="5718175"/>
            <a:ext cx="18351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pic>
        <p:nvPicPr>
          <p:cNvPr id="17430" name="Picture 22" descr="4w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4588" y="5502275"/>
            <a:ext cx="503237" cy="420688"/>
          </a:xfrm>
          <a:prstGeom prst="rect">
            <a:avLst/>
          </a:prstGeom>
          <a:noFill/>
        </p:spPr>
      </p:pic>
      <p:pic>
        <p:nvPicPr>
          <p:cNvPr id="17431" name="Picture 23" descr="4w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30550" y="5513388"/>
            <a:ext cx="503238" cy="420687"/>
          </a:xfrm>
          <a:prstGeom prst="rect">
            <a:avLst/>
          </a:prstGeom>
          <a:noFill/>
        </p:spPr>
      </p:pic>
      <p:pic>
        <p:nvPicPr>
          <p:cNvPr id="17432" name="Picture 24" descr="4w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52863" y="5513388"/>
            <a:ext cx="503237" cy="420687"/>
          </a:xfrm>
          <a:prstGeom prst="rect">
            <a:avLst/>
          </a:prstGeom>
          <a:noFill/>
        </p:spPr>
      </p:pic>
      <p:sp>
        <p:nvSpPr>
          <p:cNvPr id="17433" name="Line 25"/>
          <p:cNvSpPr>
            <a:spLocks noChangeShapeType="1"/>
          </p:cNvSpPr>
          <p:nvPr/>
        </p:nvSpPr>
        <p:spPr bwMode="auto">
          <a:xfrm>
            <a:off x="1835150" y="5300663"/>
            <a:ext cx="996950" cy="11112"/>
          </a:xfrm>
          <a:prstGeom prst="line">
            <a:avLst/>
          </a:prstGeom>
          <a:noFill/>
          <a:ln w="19050">
            <a:solidFill>
              <a:srgbClr val="0000FF"/>
            </a:solidFill>
            <a:prstDash val="sysDot"/>
            <a:round/>
            <a:headEnd/>
            <a:tailEnd type="triangle" w="med" len="med"/>
          </a:ln>
          <a:effectLst/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17434" name="Rectangle 26"/>
          <p:cNvSpPr>
            <a:spLocks noChangeArrowheads="1"/>
          </p:cNvSpPr>
          <p:nvPr/>
        </p:nvSpPr>
        <p:spPr bwMode="auto">
          <a:xfrm>
            <a:off x="2081213" y="5564188"/>
            <a:ext cx="142875" cy="287337"/>
          </a:xfrm>
          <a:prstGeom prst="rect">
            <a:avLst/>
          </a:prstGeom>
          <a:solidFill>
            <a:schemeClr val="tx1"/>
          </a:solidFill>
          <a:ln w="1905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ru-RU"/>
          </a:p>
        </p:txBody>
      </p:sp>
      <p:sp>
        <p:nvSpPr>
          <p:cNvPr id="17435" name="Text Box 27"/>
          <p:cNvSpPr txBox="1">
            <a:spLocks noChangeArrowheads="1"/>
          </p:cNvSpPr>
          <p:nvPr/>
        </p:nvSpPr>
        <p:spPr bwMode="auto">
          <a:xfrm>
            <a:off x="2844800" y="4297363"/>
            <a:ext cx="4556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ko-KR" sz="2400">
                <a:latin typeface="Arial Unicode MS" pitchFamily="34" charset="-128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</a:t>
            </a:r>
            <a:endParaRPr lang="en-US" altLang="ko-KR" sz="240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7436" name="Text Box 28"/>
          <p:cNvSpPr txBox="1">
            <a:spLocks noChangeArrowheads="1"/>
          </p:cNvSpPr>
          <p:nvPr/>
        </p:nvSpPr>
        <p:spPr bwMode="auto">
          <a:xfrm>
            <a:off x="2844800" y="5089525"/>
            <a:ext cx="4556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ko-KR" sz="2400">
                <a:latin typeface="Arial Unicode MS" pitchFamily="34" charset="-128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</a:t>
            </a:r>
            <a:endParaRPr lang="en-US" altLang="ko-KR" sz="240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pic>
        <p:nvPicPr>
          <p:cNvPr id="17437" name="Picture 29" descr="4w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52863" y="3068638"/>
            <a:ext cx="503237" cy="420687"/>
          </a:xfrm>
          <a:prstGeom prst="rect">
            <a:avLst/>
          </a:prstGeom>
          <a:noFill/>
        </p:spPr>
      </p:pic>
      <p:sp>
        <p:nvSpPr>
          <p:cNvPr id="17438" name="Line 30"/>
          <p:cNvSpPr>
            <a:spLocks noChangeShapeType="1"/>
          </p:cNvSpPr>
          <p:nvPr/>
        </p:nvSpPr>
        <p:spPr bwMode="auto">
          <a:xfrm flipV="1">
            <a:off x="2268538" y="3716338"/>
            <a:ext cx="563562" cy="0"/>
          </a:xfrm>
          <a:prstGeom prst="line">
            <a:avLst/>
          </a:prstGeom>
          <a:noFill/>
          <a:ln w="19050">
            <a:solidFill>
              <a:srgbClr val="0000FF"/>
            </a:solidFill>
            <a:prstDash val="sysDot"/>
            <a:round/>
            <a:headEnd/>
            <a:tailEnd type="triangle" w="med" len="med"/>
          </a:ln>
          <a:effectLst/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17439" name="Text Box 31"/>
          <p:cNvSpPr txBox="1">
            <a:spLocks noChangeArrowheads="1"/>
          </p:cNvSpPr>
          <p:nvPr/>
        </p:nvSpPr>
        <p:spPr bwMode="auto">
          <a:xfrm>
            <a:off x="2844800" y="3500438"/>
            <a:ext cx="5032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ko-KR" sz="2400">
                <a:latin typeface="Arial Unicode MS" pitchFamily="34" charset="-128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</a:t>
            </a:r>
            <a:endParaRPr lang="en-US" altLang="ko-KR" sz="240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7440" name="Text Box 32"/>
          <p:cNvSpPr txBox="1">
            <a:spLocks noChangeArrowheads="1"/>
          </p:cNvSpPr>
          <p:nvPr/>
        </p:nvSpPr>
        <p:spPr bwMode="auto">
          <a:xfrm>
            <a:off x="1189038" y="6157913"/>
            <a:ext cx="35988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ko-KR">
                <a:latin typeface="Arial Unicode MS" pitchFamily="34" charset="-128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, </a:t>
            </a:r>
            <a:r>
              <a:rPr lang="en-US" altLang="ko-KR" sz="1600" b="1">
                <a:latin typeface="Arial Unicode MS" pitchFamily="34" charset="-128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,</a:t>
            </a:r>
            <a:r>
              <a:rPr lang="en-US" altLang="ko-KR">
                <a:latin typeface="Arial Unicode MS" pitchFamily="34" charset="-128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 </a:t>
            </a:r>
            <a:r>
              <a:rPr lang="en-US" altLang="ko-KR" sz="1600" b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ru-RU" altLang="ko-KR" sz="1600" b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первичные ответвления</a:t>
            </a:r>
            <a:endParaRPr lang="en-US" altLang="ko-KR" sz="1600" b="1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pic>
        <p:nvPicPr>
          <p:cNvPr id="17443" name="Picture 35" descr="DVMP3 8HP_10H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00113" y="1987550"/>
            <a:ext cx="554037" cy="936625"/>
          </a:xfrm>
          <a:prstGeom prst="rect">
            <a:avLst/>
          </a:prstGeom>
          <a:noFill/>
        </p:spPr>
      </p:pic>
      <p:sp>
        <p:nvSpPr>
          <p:cNvPr id="17444" name="Line 36"/>
          <p:cNvSpPr>
            <a:spLocks noChangeShapeType="1"/>
          </p:cNvSpPr>
          <p:nvPr/>
        </p:nvSpPr>
        <p:spPr bwMode="auto">
          <a:xfrm>
            <a:off x="5148263" y="3286125"/>
            <a:ext cx="3024187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pic>
        <p:nvPicPr>
          <p:cNvPr id="17445" name="Picture 37" descr="4w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6463" y="3071813"/>
            <a:ext cx="503237" cy="420687"/>
          </a:xfrm>
          <a:prstGeom prst="rect">
            <a:avLst/>
          </a:prstGeom>
          <a:noFill/>
        </p:spPr>
      </p:pic>
      <p:pic>
        <p:nvPicPr>
          <p:cNvPr id="17446" name="Picture 38" descr="4w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53088" y="3071813"/>
            <a:ext cx="503237" cy="420687"/>
          </a:xfrm>
          <a:prstGeom prst="rect">
            <a:avLst/>
          </a:prstGeom>
          <a:noFill/>
        </p:spPr>
      </p:pic>
      <p:pic>
        <p:nvPicPr>
          <p:cNvPr id="17447" name="Picture 39" descr="4w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59563" y="3082925"/>
            <a:ext cx="503237" cy="420688"/>
          </a:xfrm>
          <a:prstGeom prst="rect">
            <a:avLst/>
          </a:prstGeom>
          <a:noFill/>
        </p:spPr>
      </p:pic>
      <p:pic>
        <p:nvPicPr>
          <p:cNvPr id="17448" name="Picture 40" descr="4w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81875" y="3082925"/>
            <a:ext cx="503238" cy="420688"/>
          </a:xfrm>
          <a:prstGeom prst="rect">
            <a:avLst/>
          </a:prstGeom>
          <a:noFill/>
        </p:spPr>
      </p:pic>
      <p:sp>
        <p:nvSpPr>
          <p:cNvPr id="17449" name="Line 41"/>
          <p:cNvSpPr>
            <a:spLocks noChangeShapeType="1"/>
          </p:cNvSpPr>
          <p:nvPr/>
        </p:nvSpPr>
        <p:spPr bwMode="auto">
          <a:xfrm>
            <a:off x="5437188" y="2711450"/>
            <a:ext cx="0" cy="5746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17450" name="Rectangle 42"/>
          <p:cNvSpPr>
            <a:spLocks noChangeArrowheads="1"/>
          </p:cNvSpPr>
          <p:nvPr/>
        </p:nvSpPr>
        <p:spPr bwMode="auto">
          <a:xfrm>
            <a:off x="5364163" y="3135313"/>
            <a:ext cx="142875" cy="287337"/>
          </a:xfrm>
          <a:prstGeom prst="rect">
            <a:avLst/>
          </a:prstGeom>
          <a:solidFill>
            <a:schemeClr val="tx1"/>
          </a:solidFill>
          <a:ln w="1905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ru-RU"/>
          </a:p>
        </p:txBody>
      </p:sp>
      <p:sp>
        <p:nvSpPr>
          <p:cNvPr id="17451" name="Line 43"/>
          <p:cNvSpPr>
            <a:spLocks noChangeShapeType="1"/>
          </p:cNvSpPr>
          <p:nvPr/>
        </p:nvSpPr>
        <p:spPr bwMode="auto">
          <a:xfrm>
            <a:off x="6410325" y="4149725"/>
            <a:ext cx="18351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pic>
        <p:nvPicPr>
          <p:cNvPr id="17452" name="Picture 44" descr="4w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62738" y="3933825"/>
            <a:ext cx="503237" cy="420688"/>
          </a:xfrm>
          <a:prstGeom prst="rect">
            <a:avLst/>
          </a:prstGeom>
          <a:noFill/>
        </p:spPr>
      </p:pic>
      <p:pic>
        <p:nvPicPr>
          <p:cNvPr id="17453" name="Picture 45" descr="4w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78700" y="3944938"/>
            <a:ext cx="503238" cy="420687"/>
          </a:xfrm>
          <a:prstGeom prst="rect">
            <a:avLst/>
          </a:prstGeom>
          <a:noFill/>
        </p:spPr>
      </p:pic>
      <p:pic>
        <p:nvPicPr>
          <p:cNvPr id="17454" name="Picture 46" descr="4w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01013" y="3944938"/>
            <a:ext cx="503237" cy="420687"/>
          </a:xfrm>
          <a:prstGeom prst="rect">
            <a:avLst/>
          </a:prstGeom>
          <a:noFill/>
        </p:spPr>
      </p:pic>
      <p:sp>
        <p:nvSpPr>
          <p:cNvPr id="17455" name="Rectangle 47"/>
          <p:cNvSpPr>
            <a:spLocks noChangeArrowheads="1"/>
          </p:cNvSpPr>
          <p:nvPr/>
        </p:nvSpPr>
        <p:spPr bwMode="auto">
          <a:xfrm>
            <a:off x="6345238" y="3141663"/>
            <a:ext cx="142875" cy="287337"/>
          </a:xfrm>
          <a:prstGeom prst="rect">
            <a:avLst/>
          </a:prstGeom>
          <a:solidFill>
            <a:schemeClr val="tx1"/>
          </a:solidFill>
          <a:ln w="1905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ru-RU"/>
          </a:p>
        </p:txBody>
      </p:sp>
      <p:sp>
        <p:nvSpPr>
          <p:cNvPr id="17456" name="Line 48"/>
          <p:cNvSpPr>
            <a:spLocks noChangeShapeType="1"/>
          </p:cNvSpPr>
          <p:nvPr/>
        </p:nvSpPr>
        <p:spPr bwMode="auto">
          <a:xfrm>
            <a:off x="6410325" y="4927600"/>
            <a:ext cx="18351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pic>
        <p:nvPicPr>
          <p:cNvPr id="17457" name="Picture 49" descr="4w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62738" y="4711700"/>
            <a:ext cx="503237" cy="420688"/>
          </a:xfrm>
          <a:prstGeom prst="rect">
            <a:avLst/>
          </a:prstGeom>
          <a:noFill/>
        </p:spPr>
      </p:pic>
      <p:pic>
        <p:nvPicPr>
          <p:cNvPr id="17458" name="Picture 50" descr="4w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78700" y="4722813"/>
            <a:ext cx="503238" cy="420687"/>
          </a:xfrm>
          <a:prstGeom prst="rect">
            <a:avLst/>
          </a:prstGeom>
          <a:noFill/>
        </p:spPr>
      </p:pic>
      <p:pic>
        <p:nvPicPr>
          <p:cNvPr id="17459" name="Picture 51" descr="4w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01013" y="4722813"/>
            <a:ext cx="503237" cy="420687"/>
          </a:xfrm>
          <a:prstGeom prst="rect">
            <a:avLst/>
          </a:prstGeom>
          <a:noFill/>
        </p:spPr>
      </p:pic>
      <p:sp>
        <p:nvSpPr>
          <p:cNvPr id="17460" name="Line 52"/>
          <p:cNvSpPr>
            <a:spLocks noChangeShapeType="1"/>
          </p:cNvSpPr>
          <p:nvPr/>
        </p:nvSpPr>
        <p:spPr bwMode="auto">
          <a:xfrm>
            <a:off x="6403975" y="3286125"/>
            <a:ext cx="0" cy="28082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17461" name="Line 53"/>
          <p:cNvSpPr>
            <a:spLocks noChangeShapeType="1"/>
          </p:cNvSpPr>
          <p:nvPr/>
        </p:nvSpPr>
        <p:spPr bwMode="auto">
          <a:xfrm>
            <a:off x="6227763" y="4508500"/>
            <a:ext cx="852487" cy="12700"/>
          </a:xfrm>
          <a:prstGeom prst="line">
            <a:avLst/>
          </a:prstGeom>
          <a:noFill/>
          <a:ln w="19050">
            <a:solidFill>
              <a:srgbClr val="0000FF"/>
            </a:solidFill>
            <a:prstDash val="sysDot"/>
            <a:round/>
            <a:headEnd/>
            <a:tailEnd type="triangle" w="med" len="med"/>
          </a:ln>
          <a:effectLst/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17462" name="Rectangle 54"/>
          <p:cNvSpPr>
            <a:spLocks noChangeArrowheads="1"/>
          </p:cNvSpPr>
          <p:nvPr/>
        </p:nvSpPr>
        <p:spPr bwMode="auto">
          <a:xfrm>
            <a:off x="6332538" y="3990975"/>
            <a:ext cx="142875" cy="287338"/>
          </a:xfrm>
          <a:prstGeom prst="rect">
            <a:avLst/>
          </a:prstGeom>
          <a:solidFill>
            <a:schemeClr val="tx1"/>
          </a:solidFill>
          <a:ln w="1905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ru-RU"/>
          </a:p>
        </p:txBody>
      </p:sp>
      <p:sp>
        <p:nvSpPr>
          <p:cNvPr id="17463" name="Rectangle 55"/>
          <p:cNvSpPr>
            <a:spLocks noChangeArrowheads="1"/>
          </p:cNvSpPr>
          <p:nvPr/>
        </p:nvSpPr>
        <p:spPr bwMode="auto">
          <a:xfrm>
            <a:off x="6329363" y="4773613"/>
            <a:ext cx="142875" cy="287337"/>
          </a:xfrm>
          <a:prstGeom prst="rect">
            <a:avLst/>
          </a:prstGeom>
          <a:solidFill>
            <a:schemeClr val="tx1"/>
          </a:solidFill>
          <a:ln w="1905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ru-RU"/>
          </a:p>
        </p:txBody>
      </p:sp>
      <p:sp>
        <p:nvSpPr>
          <p:cNvPr id="17464" name="Line 56"/>
          <p:cNvSpPr>
            <a:spLocks noChangeShapeType="1"/>
          </p:cNvSpPr>
          <p:nvPr/>
        </p:nvSpPr>
        <p:spPr bwMode="auto">
          <a:xfrm>
            <a:off x="6410325" y="5719763"/>
            <a:ext cx="18351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pic>
        <p:nvPicPr>
          <p:cNvPr id="17465" name="Picture 57" descr="4w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62738" y="5503863"/>
            <a:ext cx="503237" cy="420687"/>
          </a:xfrm>
          <a:prstGeom prst="rect">
            <a:avLst/>
          </a:prstGeom>
          <a:noFill/>
        </p:spPr>
      </p:pic>
      <p:pic>
        <p:nvPicPr>
          <p:cNvPr id="17466" name="Picture 58" descr="4w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78700" y="5514975"/>
            <a:ext cx="503238" cy="420688"/>
          </a:xfrm>
          <a:prstGeom prst="rect">
            <a:avLst/>
          </a:prstGeom>
          <a:noFill/>
        </p:spPr>
      </p:pic>
      <p:pic>
        <p:nvPicPr>
          <p:cNvPr id="17467" name="Picture 59" descr="4w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01013" y="5514975"/>
            <a:ext cx="503237" cy="420688"/>
          </a:xfrm>
          <a:prstGeom prst="rect">
            <a:avLst/>
          </a:prstGeom>
          <a:noFill/>
        </p:spPr>
      </p:pic>
      <p:sp>
        <p:nvSpPr>
          <p:cNvPr id="17468" name="Line 60"/>
          <p:cNvSpPr>
            <a:spLocks noChangeShapeType="1"/>
          </p:cNvSpPr>
          <p:nvPr/>
        </p:nvSpPr>
        <p:spPr bwMode="auto">
          <a:xfrm>
            <a:off x="6084888" y="5300663"/>
            <a:ext cx="995362" cy="12700"/>
          </a:xfrm>
          <a:prstGeom prst="line">
            <a:avLst/>
          </a:prstGeom>
          <a:noFill/>
          <a:ln w="19050">
            <a:solidFill>
              <a:srgbClr val="0000FF"/>
            </a:solidFill>
            <a:prstDash val="sysDot"/>
            <a:round/>
            <a:headEnd/>
            <a:tailEnd type="triangle" w="med" len="med"/>
          </a:ln>
          <a:effectLst/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17469" name="Rectangle 61"/>
          <p:cNvSpPr>
            <a:spLocks noChangeArrowheads="1"/>
          </p:cNvSpPr>
          <p:nvPr/>
        </p:nvSpPr>
        <p:spPr bwMode="auto">
          <a:xfrm>
            <a:off x="6329363" y="5565775"/>
            <a:ext cx="142875" cy="287338"/>
          </a:xfrm>
          <a:prstGeom prst="rect">
            <a:avLst/>
          </a:prstGeom>
          <a:solidFill>
            <a:schemeClr val="tx1"/>
          </a:solidFill>
          <a:ln w="1905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ru-RU"/>
          </a:p>
        </p:txBody>
      </p:sp>
      <p:sp>
        <p:nvSpPr>
          <p:cNvPr id="17470" name="Text Box 62"/>
          <p:cNvSpPr txBox="1">
            <a:spLocks noChangeArrowheads="1"/>
          </p:cNvSpPr>
          <p:nvPr/>
        </p:nvSpPr>
        <p:spPr bwMode="auto">
          <a:xfrm>
            <a:off x="7092950" y="4298950"/>
            <a:ext cx="4556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ko-KR" sz="2400">
                <a:latin typeface="Arial Unicode MS" pitchFamily="34" charset="-128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</a:t>
            </a:r>
            <a:endParaRPr lang="en-US" altLang="ko-KR" sz="240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7471" name="Text Box 63"/>
          <p:cNvSpPr txBox="1">
            <a:spLocks noChangeArrowheads="1"/>
          </p:cNvSpPr>
          <p:nvPr/>
        </p:nvSpPr>
        <p:spPr bwMode="auto">
          <a:xfrm>
            <a:off x="7092950" y="5091113"/>
            <a:ext cx="4556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ko-KR" sz="2400">
                <a:latin typeface="Arial Unicode MS" pitchFamily="34" charset="-128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</a:t>
            </a:r>
            <a:endParaRPr lang="en-US" altLang="ko-KR" sz="240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pic>
        <p:nvPicPr>
          <p:cNvPr id="17472" name="Picture 64" descr="4w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01013" y="3070225"/>
            <a:ext cx="503237" cy="420688"/>
          </a:xfrm>
          <a:prstGeom prst="rect">
            <a:avLst/>
          </a:prstGeom>
          <a:noFill/>
        </p:spPr>
      </p:pic>
      <p:sp>
        <p:nvSpPr>
          <p:cNvPr id="17473" name="Line 65"/>
          <p:cNvSpPr>
            <a:spLocks noChangeShapeType="1"/>
          </p:cNvSpPr>
          <p:nvPr/>
        </p:nvSpPr>
        <p:spPr bwMode="auto">
          <a:xfrm flipV="1">
            <a:off x="6516688" y="3717925"/>
            <a:ext cx="563562" cy="0"/>
          </a:xfrm>
          <a:prstGeom prst="line">
            <a:avLst/>
          </a:prstGeom>
          <a:noFill/>
          <a:ln w="19050">
            <a:solidFill>
              <a:srgbClr val="0000FF"/>
            </a:solidFill>
            <a:prstDash val="sysDot"/>
            <a:round/>
            <a:headEnd/>
            <a:tailEnd type="triangle" w="med" len="med"/>
          </a:ln>
          <a:effectLst/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17474" name="Text Box 66"/>
          <p:cNvSpPr txBox="1">
            <a:spLocks noChangeArrowheads="1"/>
          </p:cNvSpPr>
          <p:nvPr/>
        </p:nvSpPr>
        <p:spPr bwMode="auto">
          <a:xfrm>
            <a:off x="7092950" y="3502025"/>
            <a:ext cx="5032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ko-KR" sz="2400">
                <a:latin typeface="Arial Unicode MS" pitchFamily="34" charset="-128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</a:t>
            </a:r>
            <a:endParaRPr lang="en-US" altLang="ko-KR" sz="240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7475" name="Text Box 67"/>
          <p:cNvSpPr txBox="1">
            <a:spLocks noChangeArrowheads="1"/>
          </p:cNvSpPr>
          <p:nvPr/>
        </p:nvSpPr>
        <p:spPr bwMode="auto">
          <a:xfrm>
            <a:off x="5437188" y="6159500"/>
            <a:ext cx="33829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ko-KR">
                <a:latin typeface="Arial Unicode MS" pitchFamily="34" charset="-128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, </a:t>
            </a:r>
            <a:r>
              <a:rPr lang="en-US" altLang="ko-KR" sz="1600" b="1">
                <a:latin typeface="Arial Unicode MS" pitchFamily="34" charset="-128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,</a:t>
            </a:r>
            <a:r>
              <a:rPr lang="en-US" altLang="ko-KR">
                <a:latin typeface="Arial Unicode MS" pitchFamily="34" charset="-128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 </a:t>
            </a:r>
            <a:r>
              <a:rPr lang="en-US" altLang="ko-KR" sz="1600" b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ru-RU" altLang="ko-KR" sz="1600" b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вторичные ответвления</a:t>
            </a:r>
            <a:endParaRPr lang="en-US" altLang="ko-KR" sz="1600" b="1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pic>
        <p:nvPicPr>
          <p:cNvPr id="17476" name="Picture 68" descr="DVMP3 8HP_10H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48263" y="1989138"/>
            <a:ext cx="554037" cy="936625"/>
          </a:xfrm>
          <a:prstGeom prst="rect">
            <a:avLst/>
          </a:prstGeom>
          <a:noFill/>
        </p:spPr>
      </p:pic>
      <p:sp>
        <p:nvSpPr>
          <p:cNvPr id="17477" name="AutoShape 69"/>
          <p:cNvSpPr>
            <a:spLocks noChangeAspect="1" noChangeArrowheads="1"/>
          </p:cNvSpPr>
          <p:nvPr/>
        </p:nvSpPr>
        <p:spPr bwMode="auto">
          <a:xfrm>
            <a:off x="6732588" y="2062163"/>
            <a:ext cx="935037" cy="935037"/>
          </a:xfrm>
          <a:custGeom>
            <a:avLst/>
            <a:gdLst>
              <a:gd name="G0" fmla="+- 2700 0 0"/>
              <a:gd name="G1" fmla="*/ G0 2 1"/>
              <a:gd name="G2" fmla="+- 21600 0 G1"/>
              <a:gd name="G3" fmla="*/ G2 G2 1"/>
              <a:gd name="G4" fmla="*/ G0 G0 1"/>
              <a:gd name="G5" fmla="+- G3 0 G4"/>
              <a:gd name="G6" fmla="*/ G5 1 8"/>
              <a:gd name="G7" fmla="sqrt G6"/>
              <a:gd name="G8" fmla="*/ G4 1 8"/>
              <a:gd name="G9" fmla="sqrt G8"/>
              <a:gd name="G10" fmla="+- G7 G9 0"/>
              <a:gd name="G11" fmla="+- G7 0 G9"/>
              <a:gd name="G12" fmla="+- G10 10800 0"/>
              <a:gd name="G13" fmla="+- 10800 0 G10"/>
              <a:gd name="G14" fmla="+- G11 10800 0"/>
              <a:gd name="G15" fmla="+- 10800 0 G11"/>
              <a:gd name="G16" fmla="+- 21600 0 G0"/>
              <a:gd name="T0" fmla="*/ 10800 w 21600"/>
              <a:gd name="T1" fmla="*/ 0 h 21600"/>
              <a:gd name="T2" fmla="*/ 3163 w 21600"/>
              <a:gd name="T3" fmla="*/ 3163 h 21600"/>
              <a:gd name="T4" fmla="*/ 0 w 21600"/>
              <a:gd name="T5" fmla="*/ 10800 h 21600"/>
              <a:gd name="T6" fmla="*/ 3163 w 21600"/>
              <a:gd name="T7" fmla="*/ 18437 h 21600"/>
              <a:gd name="T8" fmla="*/ 10800 w 21600"/>
              <a:gd name="T9" fmla="*/ 21600 h 21600"/>
              <a:gd name="T10" fmla="*/ 18437 w 21600"/>
              <a:gd name="T11" fmla="*/ 18437 h 21600"/>
              <a:gd name="T12" fmla="*/ 21600 w 21600"/>
              <a:gd name="T13" fmla="*/ 10800 h 21600"/>
              <a:gd name="T14" fmla="*/ 18437 w 21600"/>
              <a:gd name="T15" fmla="*/ 3163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17401" y="15493"/>
                </a:moveTo>
                <a:cubicBezTo>
                  <a:pt x="18376" y="14122"/>
                  <a:pt x="18900" y="12482"/>
                  <a:pt x="18900" y="10800"/>
                </a:cubicBezTo>
                <a:cubicBezTo>
                  <a:pt x="18900" y="6326"/>
                  <a:pt x="15273" y="2700"/>
                  <a:pt x="10800" y="2700"/>
                </a:cubicBezTo>
                <a:cubicBezTo>
                  <a:pt x="9117" y="2699"/>
                  <a:pt x="7477" y="3223"/>
                  <a:pt x="6106" y="4198"/>
                </a:cubicBezTo>
                <a:close/>
                <a:moveTo>
                  <a:pt x="4198" y="6106"/>
                </a:moveTo>
                <a:cubicBezTo>
                  <a:pt x="3223" y="7477"/>
                  <a:pt x="2700" y="9117"/>
                  <a:pt x="2700" y="10799"/>
                </a:cubicBezTo>
                <a:cubicBezTo>
                  <a:pt x="2700" y="15273"/>
                  <a:pt x="6326" y="18900"/>
                  <a:pt x="10800" y="18900"/>
                </a:cubicBezTo>
                <a:cubicBezTo>
                  <a:pt x="12482" y="18900"/>
                  <a:pt x="14122" y="18376"/>
                  <a:pt x="15493" y="17401"/>
                </a:cubicBezTo>
                <a:close/>
              </a:path>
            </a:pathLst>
          </a:custGeom>
          <a:solidFill>
            <a:srgbClr val="FF0000">
              <a:alpha val="70000"/>
            </a:srgbClr>
          </a:solidFill>
          <a:ln w="19050" algn="ctr">
            <a:noFill/>
            <a:miter lim="800000"/>
            <a:headEnd/>
            <a:tailEnd/>
          </a:ln>
          <a:effectLst/>
        </p:spPr>
        <p:txBody>
          <a:bodyPr lIns="90000" tIns="46800" rIns="90000" bIns="46800" anchor="ctr">
            <a:spAutoFit/>
          </a:bodyPr>
          <a:lstStyle/>
          <a:p>
            <a:endParaRPr lang="ru-RU"/>
          </a:p>
        </p:txBody>
      </p:sp>
      <p:sp>
        <p:nvSpPr>
          <p:cNvPr id="17478" name="AutoShape 70"/>
          <p:cNvSpPr>
            <a:spLocks noChangeArrowheads="1"/>
          </p:cNvSpPr>
          <p:nvPr/>
        </p:nvSpPr>
        <p:spPr bwMode="auto">
          <a:xfrm>
            <a:off x="2555875" y="2062163"/>
            <a:ext cx="935038" cy="935037"/>
          </a:xfrm>
          <a:custGeom>
            <a:avLst/>
            <a:gdLst>
              <a:gd name="G0" fmla="+- 2677 0 0"/>
              <a:gd name="G1" fmla="+- 21600 0 2677"/>
              <a:gd name="G2" fmla="+- 21600 0 2677"/>
              <a:gd name="G3" fmla="*/ G0 2929 10000"/>
              <a:gd name="G4" fmla="+- 21600 0 G3"/>
              <a:gd name="G5" fmla="+- 21600 0 G3"/>
              <a:gd name="T0" fmla="*/ 10800 w 21600"/>
              <a:gd name="T1" fmla="*/ 0 h 21600"/>
              <a:gd name="T2" fmla="*/ 3163 w 21600"/>
              <a:gd name="T3" fmla="*/ 3163 h 21600"/>
              <a:gd name="T4" fmla="*/ 0 w 21600"/>
              <a:gd name="T5" fmla="*/ 10800 h 21600"/>
              <a:gd name="T6" fmla="*/ 3163 w 21600"/>
              <a:gd name="T7" fmla="*/ 18437 h 21600"/>
              <a:gd name="T8" fmla="*/ 10800 w 21600"/>
              <a:gd name="T9" fmla="*/ 21600 h 21600"/>
              <a:gd name="T10" fmla="*/ 18437 w 21600"/>
              <a:gd name="T11" fmla="*/ 18437 h 21600"/>
              <a:gd name="T12" fmla="*/ 21600 w 21600"/>
              <a:gd name="T13" fmla="*/ 10800 h 21600"/>
              <a:gd name="T14" fmla="*/ 18437 w 21600"/>
              <a:gd name="T15" fmla="*/ 3163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2677" y="10800"/>
                </a:moveTo>
                <a:cubicBezTo>
                  <a:pt x="2677" y="15286"/>
                  <a:pt x="6314" y="18923"/>
                  <a:pt x="10800" y="18923"/>
                </a:cubicBezTo>
                <a:cubicBezTo>
                  <a:pt x="15286" y="18923"/>
                  <a:pt x="18923" y="15286"/>
                  <a:pt x="18923" y="10800"/>
                </a:cubicBezTo>
                <a:cubicBezTo>
                  <a:pt x="18923" y="6314"/>
                  <a:pt x="15286" y="2677"/>
                  <a:pt x="10800" y="2677"/>
                </a:cubicBezTo>
                <a:cubicBezTo>
                  <a:pt x="6314" y="2677"/>
                  <a:pt x="2677" y="6314"/>
                  <a:pt x="2677" y="10800"/>
                </a:cubicBezTo>
                <a:close/>
              </a:path>
            </a:pathLst>
          </a:custGeom>
          <a:solidFill>
            <a:srgbClr val="0000FF">
              <a:alpha val="80000"/>
            </a:srgbClr>
          </a:solidFill>
          <a:ln w="19050" algn="ctr">
            <a:noFill/>
            <a:round/>
            <a:headEnd/>
            <a:tailEnd/>
          </a:ln>
          <a:effectLst/>
        </p:spPr>
        <p:txBody>
          <a:bodyPr lIns="90000" tIns="46800" rIns="90000" bIns="46800" anchor="ctr">
            <a:spAutoFit/>
          </a:bodyPr>
          <a:lstStyle/>
          <a:p>
            <a:endParaRPr lang="ru-RU"/>
          </a:p>
        </p:txBody>
      </p:sp>
      <p:sp>
        <p:nvSpPr>
          <p:cNvPr id="17479" name="Line 71"/>
          <p:cNvSpPr>
            <a:spLocks noChangeShapeType="1"/>
          </p:cNvSpPr>
          <p:nvPr/>
        </p:nvSpPr>
        <p:spPr bwMode="auto">
          <a:xfrm>
            <a:off x="1117600" y="2892425"/>
            <a:ext cx="90488" cy="3968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17480" name="Line 72"/>
          <p:cNvSpPr>
            <a:spLocks noChangeShapeType="1"/>
          </p:cNvSpPr>
          <p:nvPr/>
        </p:nvSpPr>
        <p:spPr bwMode="auto">
          <a:xfrm>
            <a:off x="900113" y="3284538"/>
            <a:ext cx="13811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17481" name="Line 73"/>
          <p:cNvSpPr>
            <a:spLocks noChangeShapeType="1"/>
          </p:cNvSpPr>
          <p:nvPr/>
        </p:nvSpPr>
        <p:spPr bwMode="auto">
          <a:xfrm>
            <a:off x="6516688" y="3500438"/>
            <a:ext cx="0" cy="215900"/>
          </a:xfrm>
          <a:prstGeom prst="line">
            <a:avLst/>
          </a:prstGeom>
          <a:noFill/>
          <a:ln w="19050">
            <a:solidFill>
              <a:srgbClr val="0000FF"/>
            </a:solidFill>
            <a:prstDash val="sysDot"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17482" name="Line 74"/>
          <p:cNvSpPr>
            <a:spLocks noChangeShapeType="1"/>
          </p:cNvSpPr>
          <p:nvPr/>
        </p:nvSpPr>
        <p:spPr bwMode="auto">
          <a:xfrm>
            <a:off x="6227763" y="3500438"/>
            <a:ext cx="0" cy="1008062"/>
          </a:xfrm>
          <a:prstGeom prst="line">
            <a:avLst/>
          </a:prstGeom>
          <a:noFill/>
          <a:ln w="19050">
            <a:solidFill>
              <a:srgbClr val="0000FF"/>
            </a:solidFill>
            <a:prstDash val="sysDot"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17483" name="Line 75"/>
          <p:cNvSpPr>
            <a:spLocks noChangeShapeType="1"/>
          </p:cNvSpPr>
          <p:nvPr/>
        </p:nvSpPr>
        <p:spPr bwMode="auto">
          <a:xfrm>
            <a:off x="6084888" y="3500438"/>
            <a:ext cx="0" cy="1800225"/>
          </a:xfrm>
          <a:prstGeom prst="line">
            <a:avLst/>
          </a:prstGeom>
          <a:noFill/>
          <a:ln w="19050">
            <a:solidFill>
              <a:srgbClr val="0000FF"/>
            </a:solidFill>
            <a:prstDash val="sysDot"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17484" name="Line 76"/>
          <p:cNvSpPr>
            <a:spLocks noChangeShapeType="1"/>
          </p:cNvSpPr>
          <p:nvPr/>
        </p:nvSpPr>
        <p:spPr bwMode="auto">
          <a:xfrm>
            <a:off x="2266950" y="3500438"/>
            <a:ext cx="0" cy="215900"/>
          </a:xfrm>
          <a:prstGeom prst="line">
            <a:avLst/>
          </a:prstGeom>
          <a:noFill/>
          <a:ln w="19050">
            <a:solidFill>
              <a:srgbClr val="0000FF"/>
            </a:solidFill>
            <a:prstDash val="sysDot"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17485" name="Line 77"/>
          <p:cNvSpPr>
            <a:spLocks noChangeShapeType="1"/>
          </p:cNvSpPr>
          <p:nvPr/>
        </p:nvSpPr>
        <p:spPr bwMode="auto">
          <a:xfrm>
            <a:off x="1978025" y="3500438"/>
            <a:ext cx="0" cy="1008062"/>
          </a:xfrm>
          <a:prstGeom prst="line">
            <a:avLst/>
          </a:prstGeom>
          <a:noFill/>
          <a:ln w="19050">
            <a:solidFill>
              <a:srgbClr val="0000FF"/>
            </a:solidFill>
            <a:prstDash val="sysDot"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17486" name="Line 78"/>
          <p:cNvSpPr>
            <a:spLocks noChangeShapeType="1"/>
          </p:cNvSpPr>
          <p:nvPr/>
        </p:nvSpPr>
        <p:spPr bwMode="auto">
          <a:xfrm>
            <a:off x="1835150" y="3500438"/>
            <a:ext cx="0" cy="1800225"/>
          </a:xfrm>
          <a:prstGeom prst="line">
            <a:avLst/>
          </a:prstGeom>
          <a:noFill/>
          <a:ln w="19050">
            <a:solidFill>
              <a:srgbClr val="0000FF"/>
            </a:solidFill>
            <a:prstDash val="sysDot"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17487" name="AutoShape 79"/>
          <p:cNvSpPr>
            <a:spLocks noChangeArrowheads="1"/>
          </p:cNvSpPr>
          <p:nvPr/>
        </p:nvSpPr>
        <p:spPr bwMode="auto">
          <a:xfrm>
            <a:off x="5076825" y="2924175"/>
            <a:ext cx="720725" cy="720725"/>
          </a:xfrm>
          <a:prstGeom prst="star16">
            <a:avLst>
              <a:gd name="adj" fmla="val 37500"/>
            </a:avLst>
          </a:prstGeom>
          <a:noFill/>
          <a:ln w="19050" algn="ctr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ru-RU"/>
          </a:p>
        </p:txBody>
      </p:sp>
      <p:sp>
        <p:nvSpPr>
          <p:cNvPr id="17488" name="AutoShape 80"/>
          <p:cNvSpPr>
            <a:spLocks noChangeArrowheads="1"/>
          </p:cNvSpPr>
          <p:nvPr/>
        </p:nvSpPr>
        <p:spPr bwMode="auto">
          <a:xfrm>
            <a:off x="755650" y="2781300"/>
            <a:ext cx="720725" cy="720725"/>
          </a:xfrm>
          <a:prstGeom prst="star16">
            <a:avLst>
              <a:gd name="adj" fmla="val 37500"/>
            </a:avLst>
          </a:prstGeom>
          <a:noFill/>
          <a:ln w="19050" algn="ctr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ru-RU"/>
          </a:p>
        </p:txBody>
      </p:sp>
      <p:sp>
        <p:nvSpPr>
          <p:cNvPr id="17491" name="Text Box 83"/>
          <p:cNvSpPr txBox="1">
            <a:spLocks noChangeArrowheads="1"/>
          </p:cNvSpPr>
          <p:nvPr/>
        </p:nvSpPr>
        <p:spPr bwMode="auto">
          <a:xfrm>
            <a:off x="468313" y="944563"/>
            <a:ext cx="26654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ko-KR" sz="2000" b="1">
                <a:latin typeface="Arial Unicode MS" pitchFamily="34" charset="-128"/>
                <a:ea typeface="Arial Unicode MS" pitchFamily="34" charset="-128"/>
                <a:cs typeface="Arial Unicode MS" pitchFamily="34" charset="-128"/>
                <a:sym typeface="Wingdings 2" pitchFamily="18" charset="2"/>
              </a:rPr>
              <a:t> </a:t>
            </a:r>
            <a:r>
              <a:rPr lang="ru-RU" altLang="ko-KR" sz="2000" b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Сигнальная линия</a:t>
            </a:r>
            <a:endParaRPr lang="en-US" altLang="ko-KR" sz="2000" b="1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7492" name="Text Box 84"/>
          <p:cNvSpPr txBox="1">
            <a:spLocks noChangeArrowheads="1"/>
          </p:cNvSpPr>
          <p:nvPr/>
        </p:nvSpPr>
        <p:spPr bwMode="auto">
          <a:xfrm>
            <a:off x="1331913" y="1414463"/>
            <a:ext cx="7154862" cy="425450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ko-KR" sz="2000" b="1">
                <a:solidFill>
                  <a:srgbClr val="0000CC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ru-RU" altLang="ko-KR" sz="2000" b="1">
                <a:solidFill>
                  <a:srgbClr val="0000CC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Допускаются ответвления только от главной магистрали</a:t>
            </a:r>
            <a:r>
              <a:rPr lang="en-US" altLang="ko-KR" sz="2000" b="1">
                <a:solidFill>
                  <a:srgbClr val="0000CC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Line 2"/>
          <p:cNvSpPr>
            <a:spLocks noChangeShapeType="1"/>
          </p:cNvSpPr>
          <p:nvPr/>
        </p:nvSpPr>
        <p:spPr bwMode="auto">
          <a:xfrm>
            <a:off x="2001838" y="4149725"/>
            <a:ext cx="1620837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18435" name="Line 3"/>
          <p:cNvSpPr>
            <a:spLocks noChangeShapeType="1"/>
          </p:cNvSpPr>
          <p:nvPr/>
        </p:nvSpPr>
        <p:spPr bwMode="auto">
          <a:xfrm>
            <a:off x="971550" y="3430588"/>
            <a:ext cx="266382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pic>
        <p:nvPicPr>
          <p:cNvPr id="18436" name="Picture 4" descr="4w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17625" y="3216275"/>
            <a:ext cx="503238" cy="420688"/>
          </a:xfrm>
          <a:prstGeom prst="rect">
            <a:avLst/>
          </a:prstGeom>
          <a:noFill/>
        </p:spPr>
      </p:pic>
      <p:pic>
        <p:nvPicPr>
          <p:cNvPr id="18437" name="Picture 5" descr="4w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84400" y="3216275"/>
            <a:ext cx="503238" cy="420688"/>
          </a:xfrm>
          <a:prstGeom prst="rect">
            <a:avLst/>
          </a:prstGeom>
          <a:noFill/>
        </p:spPr>
      </p:pic>
      <p:pic>
        <p:nvPicPr>
          <p:cNvPr id="18438" name="Picture 6" descr="4w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00363" y="3227388"/>
            <a:ext cx="503237" cy="420687"/>
          </a:xfrm>
          <a:prstGeom prst="rect">
            <a:avLst/>
          </a:prstGeom>
          <a:noFill/>
        </p:spPr>
      </p:pic>
      <p:pic>
        <p:nvPicPr>
          <p:cNvPr id="18439" name="Picture 7" descr="4w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22675" y="3227388"/>
            <a:ext cx="503238" cy="420687"/>
          </a:xfrm>
          <a:prstGeom prst="rect">
            <a:avLst/>
          </a:prstGeom>
          <a:noFill/>
        </p:spPr>
      </p:pic>
      <p:sp>
        <p:nvSpPr>
          <p:cNvPr id="18440" name="Line 8"/>
          <p:cNvSpPr>
            <a:spLocks noChangeShapeType="1"/>
          </p:cNvSpPr>
          <p:nvPr/>
        </p:nvSpPr>
        <p:spPr bwMode="auto">
          <a:xfrm flipH="1">
            <a:off x="971550" y="2855913"/>
            <a:ext cx="0" cy="5746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pic>
        <p:nvPicPr>
          <p:cNvPr id="18441" name="Picture 9" descr="4w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82813" y="3933825"/>
            <a:ext cx="503237" cy="420688"/>
          </a:xfrm>
          <a:prstGeom prst="rect">
            <a:avLst/>
          </a:prstGeom>
          <a:noFill/>
        </p:spPr>
      </p:pic>
      <p:pic>
        <p:nvPicPr>
          <p:cNvPr id="18442" name="Picture 10" descr="4w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98775" y="3944938"/>
            <a:ext cx="503238" cy="420687"/>
          </a:xfrm>
          <a:prstGeom prst="rect">
            <a:avLst/>
          </a:prstGeom>
          <a:noFill/>
        </p:spPr>
      </p:pic>
      <p:pic>
        <p:nvPicPr>
          <p:cNvPr id="18443" name="Picture 11" descr="4w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21088" y="3944938"/>
            <a:ext cx="503237" cy="420687"/>
          </a:xfrm>
          <a:prstGeom prst="rect">
            <a:avLst/>
          </a:prstGeom>
          <a:noFill/>
        </p:spPr>
      </p:pic>
      <p:sp>
        <p:nvSpPr>
          <p:cNvPr id="18444" name="Line 12"/>
          <p:cNvSpPr>
            <a:spLocks noChangeShapeType="1"/>
          </p:cNvSpPr>
          <p:nvPr/>
        </p:nvSpPr>
        <p:spPr bwMode="auto">
          <a:xfrm>
            <a:off x="1995488" y="3430588"/>
            <a:ext cx="0" cy="27352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18445" name="Line 13"/>
          <p:cNvSpPr>
            <a:spLocks noChangeShapeType="1"/>
          </p:cNvSpPr>
          <p:nvPr/>
        </p:nvSpPr>
        <p:spPr bwMode="auto">
          <a:xfrm flipV="1">
            <a:off x="1835150" y="4510088"/>
            <a:ext cx="563563" cy="0"/>
          </a:xfrm>
          <a:prstGeom prst="line">
            <a:avLst/>
          </a:prstGeom>
          <a:noFill/>
          <a:ln w="19050">
            <a:solidFill>
              <a:srgbClr val="0000FF"/>
            </a:solidFill>
            <a:prstDash val="sysDot"/>
            <a:round/>
            <a:headEnd/>
            <a:tailEnd type="triangle" w="med" len="med"/>
          </a:ln>
          <a:effectLst/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18446" name="Text Box 14"/>
          <p:cNvSpPr txBox="1">
            <a:spLocks noChangeArrowheads="1"/>
          </p:cNvSpPr>
          <p:nvPr/>
        </p:nvSpPr>
        <p:spPr bwMode="auto">
          <a:xfrm>
            <a:off x="2339975" y="4294188"/>
            <a:ext cx="5032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ko-KR" sz="2400">
                <a:latin typeface="Arial Unicode MS" pitchFamily="34" charset="-128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</a:t>
            </a:r>
            <a:endParaRPr lang="en-US" altLang="ko-KR" sz="240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8447" name="Line 15"/>
          <p:cNvSpPr>
            <a:spLocks noChangeShapeType="1"/>
          </p:cNvSpPr>
          <p:nvPr/>
        </p:nvSpPr>
        <p:spPr bwMode="auto">
          <a:xfrm>
            <a:off x="1835150" y="3646488"/>
            <a:ext cx="0" cy="863600"/>
          </a:xfrm>
          <a:prstGeom prst="line">
            <a:avLst/>
          </a:prstGeom>
          <a:noFill/>
          <a:ln w="19050">
            <a:solidFill>
              <a:srgbClr val="0000FF"/>
            </a:solidFill>
            <a:prstDash val="sysDot"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18448" name="Rectangle 16"/>
          <p:cNvSpPr>
            <a:spLocks noChangeArrowheads="1"/>
          </p:cNvSpPr>
          <p:nvPr/>
        </p:nvSpPr>
        <p:spPr bwMode="auto">
          <a:xfrm>
            <a:off x="1936750" y="3286125"/>
            <a:ext cx="142875" cy="287338"/>
          </a:xfrm>
          <a:prstGeom prst="rect">
            <a:avLst/>
          </a:prstGeom>
          <a:solidFill>
            <a:schemeClr val="tx1"/>
          </a:solidFill>
          <a:ln w="1905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ru-RU"/>
          </a:p>
        </p:txBody>
      </p:sp>
      <p:sp>
        <p:nvSpPr>
          <p:cNvPr id="18449" name="Line 17"/>
          <p:cNvSpPr>
            <a:spLocks noChangeShapeType="1"/>
          </p:cNvSpPr>
          <p:nvPr/>
        </p:nvSpPr>
        <p:spPr bwMode="auto">
          <a:xfrm>
            <a:off x="2001838" y="4927600"/>
            <a:ext cx="1620837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pic>
        <p:nvPicPr>
          <p:cNvPr id="18450" name="Picture 18" descr="4w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82813" y="4711700"/>
            <a:ext cx="503237" cy="420688"/>
          </a:xfrm>
          <a:prstGeom prst="rect">
            <a:avLst/>
          </a:prstGeom>
          <a:noFill/>
        </p:spPr>
      </p:pic>
      <p:pic>
        <p:nvPicPr>
          <p:cNvPr id="18451" name="Picture 19" descr="4w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98775" y="4722813"/>
            <a:ext cx="503238" cy="420687"/>
          </a:xfrm>
          <a:prstGeom prst="rect">
            <a:avLst/>
          </a:prstGeom>
          <a:noFill/>
        </p:spPr>
      </p:pic>
      <p:pic>
        <p:nvPicPr>
          <p:cNvPr id="18452" name="Picture 20" descr="4w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21088" y="4722813"/>
            <a:ext cx="503237" cy="420687"/>
          </a:xfrm>
          <a:prstGeom prst="rect">
            <a:avLst/>
          </a:prstGeom>
          <a:noFill/>
        </p:spPr>
      </p:pic>
      <p:sp>
        <p:nvSpPr>
          <p:cNvPr id="18453" name="Line 21"/>
          <p:cNvSpPr>
            <a:spLocks noChangeShapeType="1"/>
          </p:cNvSpPr>
          <p:nvPr/>
        </p:nvSpPr>
        <p:spPr bwMode="auto">
          <a:xfrm>
            <a:off x="1995488" y="4135438"/>
            <a:ext cx="0" cy="6477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18454" name="Line 22"/>
          <p:cNvSpPr>
            <a:spLocks noChangeShapeType="1"/>
          </p:cNvSpPr>
          <p:nvPr/>
        </p:nvSpPr>
        <p:spPr bwMode="auto">
          <a:xfrm flipV="1">
            <a:off x="1692275" y="5287963"/>
            <a:ext cx="706438" cy="0"/>
          </a:xfrm>
          <a:prstGeom prst="line">
            <a:avLst/>
          </a:prstGeom>
          <a:noFill/>
          <a:ln w="19050">
            <a:solidFill>
              <a:srgbClr val="0000FF"/>
            </a:solidFill>
            <a:prstDash val="sysDot"/>
            <a:round/>
            <a:headEnd/>
            <a:tailEnd type="triangle" w="med" len="med"/>
          </a:ln>
          <a:effectLst/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18455" name="Line 23"/>
          <p:cNvSpPr>
            <a:spLocks noChangeShapeType="1"/>
          </p:cNvSpPr>
          <p:nvPr/>
        </p:nvSpPr>
        <p:spPr bwMode="auto">
          <a:xfrm>
            <a:off x="1692275" y="3646488"/>
            <a:ext cx="0" cy="1641475"/>
          </a:xfrm>
          <a:prstGeom prst="line">
            <a:avLst/>
          </a:prstGeom>
          <a:noFill/>
          <a:ln w="19050">
            <a:solidFill>
              <a:srgbClr val="0000FF"/>
            </a:solidFill>
            <a:prstDash val="sysDot"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18456" name="Rectangle 24"/>
          <p:cNvSpPr>
            <a:spLocks noChangeArrowheads="1"/>
          </p:cNvSpPr>
          <p:nvPr/>
        </p:nvSpPr>
        <p:spPr bwMode="auto">
          <a:xfrm>
            <a:off x="1924050" y="3990975"/>
            <a:ext cx="142875" cy="287338"/>
          </a:xfrm>
          <a:prstGeom prst="rect">
            <a:avLst/>
          </a:prstGeom>
          <a:solidFill>
            <a:schemeClr val="tx1"/>
          </a:solidFill>
          <a:ln w="1905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ru-RU"/>
          </a:p>
        </p:txBody>
      </p:sp>
      <p:sp>
        <p:nvSpPr>
          <p:cNvPr id="18457" name="Rectangle 25"/>
          <p:cNvSpPr>
            <a:spLocks noChangeArrowheads="1"/>
          </p:cNvSpPr>
          <p:nvPr/>
        </p:nvSpPr>
        <p:spPr bwMode="auto">
          <a:xfrm>
            <a:off x="1920875" y="4773613"/>
            <a:ext cx="142875" cy="287337"/>
          </a:xfrm>
          <a:prstGeom prst="rect">
            <a:avLst/>
          </a:prstGeom>
          <a:solidFill>
            <a:schemeClr val="tx1"/>
          </a:solidFill>
          <a:ln w="1905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ru-RU"/>
          </a:p>
        </p:txBody>
      </p:sp>
      <p:sp>
        <p:nvSpPr>
          <p:cNvPr id="18458" name="Line 26"/>
          <p:cNvSpPr>
            <a:spLocks noChangeShapeType="1"/>
          </p:cNvSpPr>
          <p:nvPr/>
        </p:nvSpPr>
        <p:spPr bwMode="auto">
          <a:xfrm>
            <a:off x="2001838" y="5719763"/>
            <a:ext cx="1620837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pic>
        <p:nvPicPr>
          <p:cNvPr id="18459" name="Picture 27" descr="4w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82813" y="5503863"/>
            <a:ext cx="503237" cy="420687"/>
          </a:xfrm>
          <a:prstGeom prst="rect">
            <a:avLst/>
          </a:prstGeom>
          <a:noFill/>
        </p:spPr>
      </p:pic>
      <p:pic>
        <p:nvPicPr>
          <p:cNvPr id="18460" name="Picture 28" descr="4w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98775" y="5514975"/>
            <a:ext cx="503238" cy="420688"/>
          </a:xfrm>
          <a:prstGeom prst="rect">
            <a:avLst/>
          </a:prstGeom>
          <a:noFill/>
        </p:spPr>
      </p:pic>
      <p:pic>
        <p:nvPicPr>
          <p:cNvPr id="18461" name="Picture 29" descr="4w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21088" y="5514975"/>
            <a:ext cx="503237" cy="420688"/>
          </a:xfrm>
          <a:prstGeom prst="rect">
            <a:avLst/>
          </a:prstGeom>
          <a:noFill/>
        </p:spPr>
      </p:pic>
      <p:sp>
        <p:nvSpPr>
          <p:cNvPr id="18462" name="Line 30"/>
          <p:cNvSpPr>
            <a:spLocks noChangeShapeType="1"/>
          </p:cNvSpPr>
          <p:nvPr/>
        </p:nvSpPr>
        <p:spPr bwMode="auto">
          <a:xfrm flipV="1">
            <a:off x="1547813" y="6080125"/>
            <a:ext cx="850900" cy="0"/>
          </a:xfrm>
          <a:prstGeom prst="line">
            <a:avLst/>
          </a:prstGeom>
          <a:noFill/>
          <a:ln w="19050">
            <a:solidFill>
              <a:srgbClr val="0000FF"/>
            </a:solidFill>
            <a:prstDash val="sysDot"/>
            <a:round/>
            <a:headEnd/>
            <a:tailEnd type="triangle" w="med" len="med"/>
          </a:ln>
          <a:effectLst/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18463" name="Rectangle 31"/>
          <p:cNvSpPr>
            <a:spLocks noChangeArrowheads="1"/>
          </p:cNvSpPr>
          <p:nvPr/>
        </p:nvSpPr>
        <p:spPr bwMode="auto">
          <a:xfrm>
            <a:off x="1920875" y="5565775"/>
            <a:ext cx="142875" cy="287338"/>
          </a:xfrm>
          <a:prstGeom prst="rect">
            <a:avLst/>
          </a:prstGeom>
          <a:solidFill>
            <a:schemeClr val="tx1"/>
          </a:solidFill>
          <a:ln w="1905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ru-RU"/>
          </a:p>
        </p:txBody>
      </p:sp>
      <p:sp>
        <p:nvSpPr>
          <p:cNvPr id="18464" name="Line 32"/>
          <p:cNvSpPr>
            <a:spLocks noChangeShapeType="1"/>
          </p:cNvSpPr>
          <p:nvPr/>
        </p:nvSpPr>
        <p:spPr bwMode="auto">
          <a:xfrm>
            <a:off x="1547813" y="3646488"/>
            <a:ext cx="0" cy="2447925"/>
          </a:xfrm>
          <a:prstGeom prst="line">
            <a:avLst/>
          </a:prstGeom>
          <a:noFill/>
          <a:ln w="19050">
            <a:solidFill>
              <a:srgbClr val="0000FF"/>
            </a:solidFill>
            <a:prstDash val="sysDot"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18465" name="Text Box 33"/>
          <p:cNvSpPr txBox="1">
            <a:spLocks noChangeArrowheads="1"/>
          </p:cNvSpPr>
          <p:nvPr/>
        </p:nvSpPr>
        <p:spPr bwMode="auto">
          <a:xfrm>
            <a:off x="2339975" y="5065713"/>
            <a:ext cx="4556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ko-KR" sz="2400">
                <a:latin typeface="Arial Unicode MS" pitchFamily="34" charset="-128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</a:t>
            </a:r>
            <a:endParaRPr lang="en-US" altLang="ko-KR" sz="240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8466" name="Text Box 34"/>
          <p:cNvSpPr txBox="1">
            <a:spLocks noChangeArrowheads="1"/>
          </p:cNvSpPr>
          <p:nvPr/>
        </p:nvSpPr>
        <p:spPr bwMode="auto">
          <a:xfrm>
            <a:off x="2339975" y="5857875"/>
            <a:ext cx="4556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ko-KR" sz="2400">
                <a:latin typeface="Arial Unicode MS" pitchFamily="34" charset="-128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</a:t>
            </a:r>
            <a:endParaRPr lang="en-US" altLang="ko-KR" sz="240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8467" name="Line 35"/>
          <p:cNvSpPr>
            <a:spLocks noChangeShapeType="1"/>
          </p:cNvSpPr>
          <p:nvPr/>
        </p:nvSpPr>
        <p:spPr bwMode="auto">
          <a:xfrm>
            <a:off x="5659438" y="4510088"/>
            <a:ext cx="20891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18468" name="Line 36"/>
          <p:cNvSpPr>
            <a:spLocks noChangeShapeType="1"/>
          </p:cNvSpPr>
          <p:nvPr/>
        </p:nvSpPr>
        <p:spPr bwMode="auto">
          <a:xfrm>
            <a:off x="5659438" y="5446713"/>
            <a:ext cx="20891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18469" name="Line 37"/>
          <p:cNvSpPr>
            <a:spLocks noChangeShapeType="1"/>
          </p:cNvSpPr>
          <p:nvPr/>
        </p:nvSpPr>
        <p:spPr bwMode="auto">
          <a:xfrm>
            <a:off x="5659438" y="3573463"/>
            <a:ext cx="20891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pic>
        <p:nvPicPr>
          <p:cNvPr id="18470" name="Picture 38" descr="4w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27638" y="3359150"/>
            <a:ext cx="503237" cy="420688"/>
          </a:xfrm>
          <a:prstGeom prst="rect">
            <a:avLst/>
          </a:prstGeom>
          <a:noFill/>
        </p:spPr>
      </p:pic>
      <p:pic>
        <p:nvPicPr>
          <p:cNvPr id="18471" name="Picture 39" descr="4w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64263" y="3359150"/>
            <a:ext cx="503237" cy="420688"/>
          </a:xfrm>
          <a:prstGeom prst="rect">
            <a:avLst/>
          </a:prstGeom>
          <a:noFill/>
        </p:spPr>
      </p:pic>
      <p:pic>
        <p:nvPicPr>
          <p:cNvPr id="18472" name="Picture 40" descr="4w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81813" y="3370263"/>
            <a:ext cx="503237" cy="420687"/>
          </a:xfrm>
          <a:prstGeom prst="rect">
            <a:avLst/>
          </a:prstGeom>
          <a:noFill/>
        </p:spPr>
      </p:pic>
      <p:pic>
        <p:nvPicPr>
          <p:cNvPr id="18473" name="Picture 41" descr="4w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04125" y="3370263"/>
            <a:ext cx="503238" cy="420687"/>
          </a:xfrm>
          <a:prstGeom prst="rect">
            <a:avLst/>
          </a:prstGeom>
          <a:noFill/>
        </p:spPr>
      </p:pic>
      <p:pic>
        <p:nvPicPr>
          <p:cNvPr id="18474" name="Picture 42" descr="4w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27638" y="4295775"/>
            <a:ext cx="503237" cy="420688"/>
          </a:xfrm>
          <a:prstGeom prst="rect">
            <a:avLst/>
          </a:prstGeom>
          <a:noFill/>
        </p:spPr>
      </p:pic>
      <p:pic>
        <p:nvPicPr>
          <p:cNvPr id="18475" name="Picture 43" descr="4w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64263" y="4295775"/>
            <a:ext cx="503237" cy="420688"/>
          </a:xfrm>
          <a:prstGeom prst="rect">
            <a:avLst/>
          </a:prstGeom>
          <a:noFill/>
        </p:spPr>
      </p:pic>
      <p:pic>
        <p:nvPicPr>
          <p:cNvPr id="18476" name="Picture 44" descr="4w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81813" y="4306888"/>
            <a:ext cx="503237" cy="420687"/>
          </a:xfrm>
          <a:prstGeom prst="rect">
            <a:avLst/>
          </a:prstGeom>
          <a:noFill/>
        </p:spPr>
      </p:pic>
      <p:pic>
        <p:nvPicPr>
          <p:cNvPr id="18477" name="Picture 45" descr="4w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04125" y="4306888"/>
            <a:ext cx="503238" cy="420687"/>
          </a:xfrm>
          <a:prstGeom prst="rect">
            <a:avLst/>
          </a:prstGeom>
          <a:noFill/>
        </p:spPr>
      </p:pic>
      <p:pic>
        <p:nvPicPr>
          <p:cNvPr id="18478" name="Picture 46" descr="4w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27638" y="5230813"/>
            <a:ext cx="503237" cy="420687"/>
          </a:xfrm>
          <a:prstGeom prst="rect">
            <a:avLst/>
          </a:prstGeom>
          <a:noFill/>
        </p:spPr>
      </p:pic>
      <p:pic>
        <p:nvPicPr>
          <p:cNvPr id="18479" name="Picture 47" descr="4w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64263" y="5230813"/>
            <a:ext cx="503237" cy="420687"/>
          </a:xfrm>
          <a:prstGeom prst="rect">
            <a:avLst/>
          </a:prstGeom>
          <a:noFill/>
        </p:spPr>
      </p:pic>
      <p:pic>
        <p:nvPicPr>
          <p:cNvPr id="18480" name="Picture 48" descr="4w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81813" y="5241925"/>
            <a:ext cx="503237" cy="420688"/>
          </a:xfrm>
          <a:prstGeom prst="rect">
            <a:avLst/>
          </a:prstGeom>
          <a:noFill/>
        </p:spPr>
      </p:pic>
      <p:pic>
        <p:nvPicPr>
          <p:cNvPr id="18481" name="Picture 49" descr="4w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04125" y="5241925"/>
            <a:ext cx="503238" cy="420688"/>
          </a:xfrm>
          <a:prstGeom prst="rect">
            <a:avLst/>
          </a:prstGeom>
          <a:noFill/>
        </p:spPr>
      </p:pic>
      <p:sp>
        <p:nvSpPr>
          <p:cNvPr id="18482" name="Line 50"/>
          <p:cNvSpPr>
            <a:spLocks noChangeShapeType="1"/>
          </p:cNvSpPr>
          <p:nvPr/>
        </p:nvSpPr>
        <p:spPr bwMode="auto">
          <a:xfrm>
            <a:off x="5948363" y="2998788"/>
            <a:ext cx="0" cy="28797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18483" name="Oval 51"/>
          <p:cNvSpPr>
            <a:spLocks noChangeAspect="1" noChangeArrowheads="1"/>
          </p:cNvSpPr>
          <p:nvPr/>
        </p:nvSpPr>
        <p:spPr bwMode="auto">
          <a:xfrm>
            <a:off x="5921375" y="5949950"/>
            <a:ext cx="53975" cy="52388"/>
          </a:xfrm>
          <a:prstGeom prst="ellipse">
            <a:avLst/>
          </a:prstGeom>
          <a:solidFill>
            <a:schemeClr val="tx1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ru-RU"/>
          </a:p>
        </p:txBody>
      </p:sp>
      <p:sp>
        <p:nvSpPr>
          <p:cNvPr id="18484" name="Oval 52"/>
          <p:cNvSpPr>
            <a:spLocks noChangeAspect="1" noChangeArrowheads="1"/>
          </p:cNvSpPr>
          <p:nvPr/>
        </p:nvSpPr>
        <p:spPr bwMode="auto">
          <a:xfrm>
            <a:off x="5921375" y="6092825"/>
            <a:ext cx="53975" cy="52388"/>
          </a:xfrm>
          <a:prstGeom prst="ellipse">
            <a:avLst/>
          </a:prstGeom>
          <a:solidFill>
            <a:schemeClr val="tx1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ru-RU"/>
          </a:p>
        </p:txBody>
      </p:sp>
      <p:sp>
        <p:nvSpPr>
          <p:cNvPr id="18485" name="Rectangle 53"/>
          <p:cNvSpPr>
            <a:spLocks noChangeArrowheads="1"/>
          </p:cNvSpPr>
          <p:nvPr/>
        </p:nvSpPr>
        <p:spPr bwMode="auto">
          <a:xfrm>
            <a:off x="5875338" y="3422650"/>
            <a:ext cx="142875" cy="287338"/>
          </a:xfrm>
          <a:prstGeom prst="rect">
            <a:avLst/>
          </a:prstGeom>
          <a:solidFill>
            <a:schemeClr val="tx1"/>
          </a:solidFill>
          <a:ln w="1905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ru-RU"/>
          </a:p>
        </p:txBody>
      </p:sp>
      <p:sp>
        <p:nvSpPr>
          <p:cNvPr id="18486" name="Rectangle 54"/>
          <p:cNvSpPr>
            <a:spLocks noChangeArrowheads="1"/>
          </p:cNvSpPr>
          <p:nvPr/>
        </p:nvSpPr>
        <p:spPr bwMode="auto">
          <a:xfrm>
            <a:off x="5875338" y="4359275"/>
            <a:ext cx="142875" cy="287338"/>
          </a:xfrm>
          <a:prstGeom prst="rect">
            <a:avLst/>
          </a:prstGeom>
          <a:solidFill>
            <a:schemeClr val="tx1"/>
          </a:solidFill>
          <a:ln w="1905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ru-RU"/>
          </a:p>
        </p:txBody>
      </p:sp>
      <p:sp>
        <p:nvSpPr>
          <p:cNvPr id="18487" name="Rectangle 55"/>
          <p:cNvSpPr>
            <a:spLocks noChangeArrowheads="1"/>
          </p:cNvSpPr>
          <p:nvPr/>
        </p:nvSpPr>
        <p:spPr bwMode="auto">
          <a:xfrm>
            <a:off x="5875338" y="5295900"/>
            <a:ext cx="142875" cy="287338"/>
          </a:xfrm>
          <a:prstGeom prst="rect">
            <a:avLst/>
          </a:prstGeom>
          <a:solidFill>
            <a:schemeClr val="tx1"/>
          </a:solidFill>
          <a:ln w="1905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ru-RU"/>
          </a:p>
        </p:txBody>
      </p:sp>
      <p:sp>
        <p:nvSpPr>
          <p:cNvPr id="18488" name="Text Box 56"/>
          <p:cNvSpPr txBox="1">
            <a:spLocks noChangeArrowheads="1"/>
          </p:cNvSpPr>
          <p:nvPr/>
        </p:nvSpPr>
        <p:spPr bwMode="auto">
          <a:xfrm>
            <a:off x="5364163" y="6237288"/>
            <a:ext cx="12906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altLang="ko-KR" b="1">
                <a:latin typeface="Arial Unicode MS" pitchFamily="34" charset="-128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4 нагрузки</a:t>
            </a:r>
            <a:endParaRPr lang="en-US" altLang="ko-KR" sz="1600" b="1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8490" name="Text Box 58"/>
          <p:cNvSpPr txBox="1">
            <a:spLocks noChangeArrowheads="1"/>
          </p:cNvSpPr>
          <p:nvPr/>
        </p:nvSpPr>
        <p:spPr bwMode="auto">
          <a:xfrm>
            <a:off x="323850" y="1412875"/>
            <a:ext cx="8569325" cy="730250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ko-KR" sz="2000" b="1">
                <a:solidFill>
                  <a:srgbClr val="0000CC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ru-RU" altLang="ko-KR" sz="2000" b="1">
                <a:solidFill>
                  <a:srgbClr val="0000CC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Допускается соединение только 3-х нагрузок</a:t>
            </a:r>
            <a:r>
              <a:rPr lang="en-US" altLang="ko-KR" sz="2000" b="1">
                <a:solidFill>
                  <a:srgbClr val="0000CC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ru-RU" altLang="ko-KR" sz="2000" b="1">
                <a:solidFill>
                  <a:srgbClr val="0000CC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от клеммной колодки.</a:t>
            </a:r>
            <a:endParaRPr lang="en-US" altLang="ko-KR" sz="2000" b="1">
              <a:solidFill>
                <a:srgbClr val="0000CC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ru-RU" altLang="ko-KR" sz="2000" b="1">
                <a:solidFill>
                  <a:srgbClr val="0000CC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Нагрузка</a:t>
            </a:r>
            <a:r>
              <a:rPr lang="en-US" altLang="ko-KR" sz="2000" b="1">
                <a:solidFill>
                  <a:srgbClr val="0000CC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: </a:t>
            </a:r>
            <a:r>
              <a:rPr lang="ru-RU" altLang="ko-KR" sz="2000" b="1">
                <a:solidFill>
                  <a:srgbClr val="0000CC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Наружный блок</a:t>
            </a:r>
            <a:r>
              <a:rPr lang="en-US" altLang="ko-KR" sz="2000" b="1">
                <a:solidFill>
                  <a:srgbClr val="0000CC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ru-RU" altLang="ko-KR" sz="2000" b="1">
                <a:solidFill>
                  <a:srgbClr val="0000CC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Внутренний блок,</a:t>
            </a:r>
            <a:r>
              <a:rPr lang="en-US" altLang="ko-KR" sz="2000" b="1">
                <a:solidFill>
                  <a:srgbClr val="0000CC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ru-RU" altLang="ko-KR" sz="2000" b="1">
                <a:solidFill>
                  <a:srgbClr val="0000CC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Клеммная колодка</a:t>
            </a:r>
            <a:endParaRPr lang="en-US" altLang="ko-KR" sz="2000" b="1">
              <a:solidFill>
                <a:srgbClr val="0000CC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8491" name="AutoShape 59"/>
          <p:cNvSpPr>
            <a:spLocks noChangeAspect="1" noChangeArrowheads="1"/>
          </p:cNvSpPr>
          <p:nvPr/>
        </p:nvSpPr>
        <p:spPr bwMode="auto">
          <a:xfrm>
            <a:off x="6524625" y="2349500"/>
            <a:ext cx="935038" cy="935038"/>
          </a:xfrm>
          <a:custGeom>
            <a:avLst/>
            <a:gdLst>
              <a:gd name="G0" fmla="+- 2700 0 0"/>
              <a:gd name="G1" fmla="*/ G0 2 1"/>
              <a:gd name="G2" fmla="+- 21600 0 G1"/>
              <a:gd name="G3" fmla="*/ G2 G2 1"/>
              <a:gd name="G4" fmla="*/ G0 G0 1"/>
              <a:gd name="G5" fmla="+- G3 0 G4"/>
              <a:gd name="G6" fmla="*/ G5 1 8"/>
              <a:gd name="G7" fmla="sqrt G6"/>
              <a:gd name="G8" fmla="*/ G4 1 8"/>
              <a:gd name="G9" fmla="sqrt G8"/>
              <a:gd name="G10" fmla="+- G7 G9 0"/>
              <a:gd name="G11" fmla="+- G7 0 G9"/>
              <a:gd name="G12" fmla="+- G10 10800 0"/>
              <a:gd name="G13" fmla="+- 10800 0 G10"/>
              <a:gd name="G14" fmla="+- G11 10800 0"/>
              <a:gd name="G15" fmla="+- 10800 0 G11"/>
              <a:gd name="G16" fmla="+- 21600 0 G0"/>
              <a:gd name="T0" fmla="*/ 10800 w 21600"/>
              <a:gd name="T1" fmla="*/ 0 h 21600"/>
              <a:gd name="T2" fmla="*/ 3163 w 21600"/>
              <a:gd name="T3" fmla="*/ 3163 h 21600"/>
              <a:gd name="T4" fmla="*/ 0 w 21600"/>
              <a:gd name="T5" fmla="*/ 10800 h 21600"/>
              <a:gd name="T6" fmla="*/ 3163 w 21600"/>
              <a:gd name="T7" fmla="*/ 18437 h 21600"/>
              <a:gd name="T8" fmla="*/ 10800 w 21600"/>
              <a:gd name="T9" fmla="*/ 21600 h 21600"/>
              <a:gd name="T10" fmla="*/ 18437 w 21600"/>
              <a:gd name="T11" fmla="*/ 18437 h 21600"/>
              <a:gd name="T12" fmla="*/ 21600 w 21600"/>
              <a:gd name="T13" fmla="*/ 10800 h 21600"/>
              <a:gd name="T14" fmla="*/ 18437 w 21600"/>
              <a:gd name="T15" fmla="*/ 3163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17401" y="15493"/>
                </a:moveTo>
                <a:cubicBezTo>
                  <a:pt x="18376" y="14122"/>
                  <a:pt x="18900" y="12482"/>
                  <a:pt x="18900" y="10800"/>
                </a:cubicBezTo>
                <a:cubicBezTo>
                  <a:pt x="18900" y="6326"/>
                  <a:pt x="15273" y="2700"/>
                  <a:pt x="10800" y="2700"/>
                </a:cubicBezTo>
                <a:cubicBezTo>
                  <a:pt x="9117" y="2699"/>
                  <a:pt x="7477" y="3223"/>
                  <a:pt x="6106" y="4198"/>
                </a:cubicBezTo>
                <a:close/>
                <a:moveTo>
                  <a:pt x="4198" y="6106"/>
                </a:moveTo>
                <a:cubicBezTo>
                  <a:pt x="3223" y="7477"/>
                  <a:pt x="2700" y="9117"/>
                  <a:pt x="2700" y="10799"/>
                </a:cubicBezTo>
                <a:cubicBezTo>
                  <a:pt x="2700" y="15273"/>
                  <a:pt x="6326" y="18900"/>
                  <a:pt x="10800" y="18900"/>
                </a:cubicBezTo>
                <a:cubicBezTo>
                  <a:pt x="12482" y="18900"/>
                  <a:pt x="14122" y="18376"/>
                  <a:pt x="15493" y="17401"/>
                </a:cubicBezTo>
                <a:close/>
              </a:path>
            </a:pathLst>
          </a:custGeom>
          <a:solidFill>
            <a:srgbClr val="FF0000">
              <a:alpha val="70000"/>
            </a:srgbClr>
          </a:solidFill>
          <a:ln w="19050" algn="ctr">
            <a:noFill/>
            <a:miter lim="800000"/>
            <a:headEnd/>
            <a:tailEnd/>
          </a:ln>
          <a:effectLst/>
        </p:spPr>
        <p:txBody>
          <a:bodyPr lIns="90000" tIns="46800" rIns="90000" bIns="46800" anchor="ctr">
            <a:spAutoFit/>
          </a:bodyPr>
          <a:lstStyle/>
          <a:p>
            <a:endParaRPr lang="ru-RU"/>
          </a:p>
        </p:txBody>
      </p:sp>
      <p:sp>
        <p:nvSpPr>
          <p:cNvPr id="18492" name="AutoShape 60"/>
          <p:cNvSpPr>
            <a:spLocks noChangeAspect="1" noChangeArrowheads="1"/>
          </p:cNvSpPr>
          <p:nvPr/>
        </p:nvSpPr>
        <p:spPr bwMode="auto">
          <a:xfrm>
            <a:off x="2268538" y="2349500"/>
            <a:ext cx="863600" cy="863600"/>
          </a:xfrm>
          <a:custGeom>
            <a:avLst/>
            <a:gdLst>
              <a:gd name="G0" fmla="+- 2677 0 0"/>
              <a:gd name="G1" fmla="+- 21600 0 2677"/>
              <a:gd name="G2" fmla="+- 21600 0 2677"/>
              <a:gd name="G3" fmla="*/ G0 2929 10000"/>
              <a:gd name="G4" fmla="+- 21600 0 G3"/>
              <a:gd name="G5" fmla="+- 21600 0 G3"/>
              <a:gd name="T0" fmla="*/ 10800 w 21600"/>
              <a:gd name="T1" fmla="*/ 0 h 21600"/>
              <a:gd name="T2" fmla="*/ 3163 w 21600"/>
              <a:gd name="T3" fmla="*/ 3163 h 21600"/>
              <a:gd name="T4" fmla="*/ 0 w 21600"/>
              <a:gd name="T5" fmla="*/ 10800 h 21600"/>
              <a:gd name="T6" fmla="*/ 3163 w 21600"/>
              <a:gd name="T7" fmla="*/ 18437 h 21600"/>
              <a:gd name="T8" fmla="*/ 10800 w 21600"/>
              <a:gd name="T9" fmla="*/ 21600 h 21600"/>
              <a:gd name="T10" fmla="*/ 18437 w 21600"/>
              <a:gd name="T11" fmla="*/ 18437 h 21600"/>
              <a:gd name="T12" fmla="*/ 21600 w 21600"/>
              <a:gd name="T13" fmla="*/ 10800 h 21600"/>
              <a:gd name="T14" fmla="*/ 18437 w 21600"/>
              <a:gd name="T15" fmla="*/ 3163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2677" y="10800"/>
                </a:moveTo>
                <a:cubicBezTo>
                  <a:pt x="2677" y="15286"/>
                  <a:pt x="6314" y="18923"/>
                  <a:pt x="10800" y="18923"/>
                </a:cubicBezTo>
                <a:cubicBezTo>
                  <a:pt x="15286" y="18923"/>
                  <a:pt x="18923" y="15286"/>
                  <a:pt x="18923" y="10800"/>
                </a:cubicBezTo>
                <a:cubicBezTo>
                  <a:pt x="18923" y="6314"/>
                  <a:pt x="15286" y="2677"/>
                  <a:pt x="10800" y="2677"/>
                </a:cubicBezTo>
                <a:cubicBezTo>
                  <a:pt x="6314" y="2677"/>
                  <a:pt x="2677" y="6314"/>
                  <a:pt x="2677" y="10800"/>
                </a:cubicBezTo>
                <a:close/>
              </a:path>
            </a:pathLst>
          </a:custGeom>
          <a:solidFill>
            <a:srgbClr val="0000FF">
              <a:alpha val="80000"/>
            </a:srgbClr>
          </a:solidFill>
          <a:ln w="19050" algn="ctr">
            <a:noFill/>
            <a:round/>
            <a:headEnd/>
            <a:tailEnd/>
          </a:ln>
          <a:effectLst/>
        </p:spPr>
        <p:txBody>
          <a:bodyPr lIns="90000" tIns="46800" rIns="90000" bIns="46800" anchor="ctr">
            <a:spAutoFit/>
          </a:bodyPr>
          <a:lstStyle/>
          <a:p>
            <a:endParaRPr lang="ru-RU"/>
          </a:p>
        </p:txBody>
      </p:sp>
      <p:pic>
        <p:nvPicPr>
          <p:cNvPr id="18493" name="Picture 61" descr="DVMP3 8HP_10H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4850" y="2349500"/>
            <a:ext cx="468313" cy="792163"/>
          </a:xfrm>
          <a:prstGeom prst="rect">
            <a:avLst/>
          </a:prstGeom>
          <a:noFill/>
        </p:spPr>
      </p:pic>
      <p:pic>
        <p:nvPicPr>
          <p:cNvPr id="18494" name="Picture 62" descr="DVMP3 8HP_10H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81663" y="2349500"/>
            <a:ext cx="468312" cy="792163"/>
          </a:xfrm>
          <a:prstGeom prst="rect">
            <a:avLst/>
          </a:prstGeom>
          <a:noFill/>
        </p:spPr>
      </p:pic>
      <p:sp>
        <p:nvSpPr>
          <p:cNvPr id="18495" name="Text Box 63"/>
          <p:cNvSpPr txBox="1">
            <a:spLocks noChangeArrowheads="1"/>
          </p:cNvSpPr>
          <p:nvPr/>
        </p:nvSpPr>
        <p:spPr bwMode="auto">
          <a:xfrm>
            <a:off x="1692275" y="6237288"/>
            <a:ext cx="12906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altLang="ko-KR" b="1">
                <a:latin typeface="Arial Unicode MS" pitchFamily="34" charset="-128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3 нагрузки</a:t>
            </a:r>
            <a:endParaRPr lang="en-US" altLang="ko-KR" sz="1600" b="1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8496" name="AutoShape 64"/>
          <p:cNvSpPr>
            <a:spLocks noChangeArrowheads="1"/>
          </p:cNvSpPr>
          <p:nvPr/>
        </p:nvSpPr>
        <p:spPr bwMode="auto">
          <a:xfrm>
            <a:off x="5580063" y="3213100"/>
            <a:ext cx="720725" cy="720725"/>
          </a:xfrm>
          <a:prstGeom prst="star16">
            <a:avLst>
              <a:gd name="adj" fmla="val 37500"/>
            </a:avLst>
          </a:prstGeom>
          <a:noFill/>
          <a:ln w="19050" algn="ctr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ru-RU"/>
          </a:p>
        </p:txBody>
      </p:sp>
      <p:sp>
        <p:nvSpPr>
          <p:cNvPr id="18498" name="Text Box 66"/>
          <p:cNvSpPr txBox="1">
            <a:spLocks noChangeArrowheads="1"/>
          </p:cNvSpPr>
          <p:nvPr/>
        </p:nvSpPr>
        <p:spPr bwMode="auto">
          <a:xfrm>
            <a:off x="468313" y="944563"/>
            <a:ext cx="26654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ko-KR" sz="2000" b="1">
                <a:latin typeface="Arial Unicode MS" pitchFamily="34" charset="-128"/>
                <a:ea typeface="Arial Unicode MS" pitchFamily="34" charset="-128"/>
                <a:cs typeface="Arial Unicode MS" pitchFamily="34" charset="-128"/>
                <a:sym typeface="Wingdings 2" pitchFamily="18" charset="2"/>
              </a:rPr>
              <a:t> </a:t>
            </a:r>
            <a:r>
              <a:rPr lang="ru-RU" altLang="ko-KR" sz="2000" b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Сигнальная линия</a:t>
            </a:r>
            <a:endParaRPr lang="en-US" altLang="ko-KR" sz="2000" b="1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Line 2"/>
          <p:cNvSpPr>
            <a:spLocks noChangeShapeType="1"/>
          </p:cNvSpPr>
          <p:nvPr/>
        </p:nvSpPr>
        <p:spPr bwMode="auto">
          <a:xfrm>
            <a:off x="5076825" y="4457700"/>
            <a:ext cx="266382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20483" name="Line 3"/>
          <p:cNvSpPr>
            <a:spLocks noChangeShapeType="1"/>
          </p:cNvSpPr>
          <p:nvPr/>
        </p:nvSpPr>
        <p:spPr bwMode="auto">
          <a:xfrm>
            <a:off x="5076825" y="5394325"/>
            <a:ext cx="266382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20484" name="Line 4"/>
          <p:cNvSpPr>
            <a:spLocks noChangeShapeType="1"/>
          </p:cNvSpPr>
          <p:nvPr/>
        </p:nvSpPr>
        <p:spPr bwMode="auto">
          <a:xfrm>
            <a:off x="5076825" y="3521075"/>
            <a:ext cx="266382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pic>
        <p:nvPicPr>
          <p:cNvPr id="20486" name="Picture 6" descr="4w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8625" y="3306763"/>
            <a:ext cx="503238" cy="420687"/>
          </a:xfrm>
          <a:prstGeom prst="rect">
            <a:avLst/>
          </a:prstGeom>
          <a:noFill/>
        </p:spPr>
      </p:pic>
      <p:pic>
        <p:nvPicPr>
          <p:cNvPr id="20487" name="Picture 7" descr="4w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16650" y="3306763"/>
            <a:ext cx="503238" cy="420687"/>
          </a:xfrm>
          <a:prstGeom prst="rect">
            <a:avLst/>
          </a:prstGeom>
          <a:noFill/>
        </p:spPr>
      </p:pic>
      <p:pic>
        <p:nvPicPr>
          <p:cNvPr id="20488" name="Picture 8" descr="4w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34200" y="3317875"/>
            <a:ext cx="503238" cy="420688"/>
          </a:xfrm>
          <a:prstGeom prst="rect">
            <a:avLst/>
          </a:prstGeom>
          <a:noFill/>
        </p:spPr>
      </p:pic>
      <p:pic>
        <p:nvPicPr>
          <p:cNvPr id="20489" name="Picture 9" descr="4w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56513" y="3317875"/>
            <a:ext cx="503237" cy="420688"/>
          </a:xfrm>
          <a:prstGeom prst="rect">
            <a:avLst/>
          </a:prstGeom>
          <a:noFill/>
        </p:spPr>
      </p:pic>
      <p:pic>
        <p:nvPicPr>
          <p:cNvPr id="20490" name="Picture 10" descr="4w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8625" y="4243388"/>
            <a:ext cx="503238" cy="420687"/>
          </a:xfrm>
          <a:prstGeom prst="rect">
            <a:avLst/>
          </a:prstGeom>
          <a:noFill/>
        </p:spPr>
      </p:pic>
      <p:pic>
        <p:nvPicPr>
          <p:cNvPr id="20491" name="Picture 11" descr="4w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16650" y="4243388"/>
            <a:ext cx="503238" cy="420687"/>
          </a:xfrm>
          <a:prstGeom prst="rect">
            <a:avLst/>
          </a:prstGeom>
          <a:noFill/>
        </p:spPr>
      </p:pic>
      <p:pic>
        <p:nvPicPr>
          <p:cNvPr id="20492" name="Picture 12" descr="4w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34200" y="4254500"/>
            <a:ext cx="503238" cy="420688"/>
          </a:xfrm>
          <a:prstGeom prst="rect">
            <a:avLst/>
          </a:prstGeom>
          <a:noFill/>
        </p:spPr>
      </p:pic>
      <p:pic>
        <p:nvPicPr>
          <p:cNvPr id="20493" name="Picture 13" descr="4w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56513" y="4254500"/>
            <a:ext cx="503237" cy="420688"/>
          </a:xfrm>
          <a:prstGeom prst="rect">
            <a:avLst/>
          </a:prstGeom>
          <a:noFill/>
        </p:spPr>
      </p:pic>
      <p:pic>
        <p:nvPicPr>
          <p:cNvPr id="20494" name="Picture 14" descr="4w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8625" y="5178425"/>
            <a:ext cx="503238" cy="420688"/>
          </a:xfrm>
          <a:prstGeom prst="rect">
            <a:avLst/>
          </a:prstGeom>
          <a:noFill/>
        </p:spPr>
      </p:pic>
      <p:pic>
        <p:nvPicPr>
          <p:cNvPr id="20495" name="Picture 15" descr="4w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16650" y="5178425"/>
            <a:ext cx="503238" cy="420688"/>
          </a:xfrm>
          <a:prstGeom prst="rect">
            <a:avLst/>
          </a:prstGeom>
          <a:noFill/>
        </p:spPr>
      </p:pic>
      <p:pic>
        <p:nvPicPr>
          <p:cNvPr id="20496" name="Picture 16" descr="4w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34200" y="5189538"/>
            <a:ext cx="503238" cy="420687"/>
          </a:xfrm>
          <a:prstGeom prst="rect">
            <a:avLst/>
          </a:prstGeom>
          <a:noFill/>
        </p:spPr>
      </p:pic>
      <p:pic>
        <p:nvPicPr>
          <p:cNvPr id="20497" name="Picture 17" descr="4w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56513" y="5189538"/>
            <a:ext cx="503237" cy="420687"/>
          </a:xfrm>
          <a:prstGeom prst="rect">
            <a:avLst/>
          </a:prstGeom>
          <a:noFill/>
        </p:spPr>
      </p:pic>
      <p:sp>
        <p:nvSpPr>
          <p:cNvPr id="20498" name="Line 18"/>
          <p:cNvSpPr>
            <a:spLocks noChangeShapeType="1"/>
          </p:cNvSpPr>
          <p:nvPr/>
        </p:nvSpPr>
        <p:spPr bwMode="auto">
          <a:xfrm>
            <a:off x="5076825" y="2946400"/>
            <a:ext cx="0" cy="28797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20499" name="Oval 19"/>
          <p:cNvSpPr>
            <a:spLocks noChangeAspect="1" noChangeArrowheads="1"/>
          </p:cNvSpPr>
          <p:nvPr/>
        </p:nvSpPr>
        <p:spPr bwMode="auto">
          <a:xfrm>
            <a:off x="5049838" y="5897563"/>
            <a:ext cx="53975" cy="52387"/>
          </a:xfrm>
          <a:prstGeom prst="ellipse">
            <a:avLst/>
          </a:prstGeom>
          <a:solidFill>
            <a:schemeClr val="tx1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ru-RU"/>
          </a:p>
        </p:txBody>
      </p:sp>
      <p:sp>
        <p:nvSpPr>
          <p:cNvPr id="20500" name="Oval 20"/>
          <p:cNvSpPr>
            <a:spLocks noChangeAspect="1" noChangeArrowheads="1"/>
          </p:cNvSpPr>
          <p:nvPr/>
        </p:nvSpPr>
        <p:spPr bwMode="auto">
          <a:xfrm>
            <a:off x="5049838" y="6040438"/>
            <a:ext cx="53975" cy="52387"/>
          </a:xfrm>
          <a:prstGeom prst="ellipse">
            <a:avLst/>
          </a:prstGeom>
          <a:solidFill>
            <a:schemeClr val="tx1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ru-RU"/>
          </a:p>
        </p:txBody>
      </p:sp>
      <p:sp>
        <p:nvSpPr>
          <p:cNvPr id="20501" name="Oval 21"/>
          <p:cNvSpPr>
            <a:spLocks noChangeAspect="1" noChangeArrowheads="1"/>
          </p:cNvSpPr>
          <p:nvPr/>
        </p:nvSpPr>
        <p:spPr bwMode="auto">
          <a:xfrm>
            <a:off x="5051425" y="6184900"/>
            <a:ext cx="53975" cy="52388"/>
          </a:xfrm>
          <a:prstGeom prst="ellipse">
            <a:avLst/>
          </a:prstGeom>
          <a:solidFill>
            <a:schemeClr val="tx1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ru-RU"/>
          </a:p>
        </p:txBody>
      </p:sp>
      <p:sp>
        <p:nvSpPr>
          <p:cNvPr id="20502" name="Rectangle 22"/>
          <p:cNvSpPr>
            <a:spLocks noChangeArrowheads="1"/>
          </p:cNvSpPr>
          <p:nvPr/>
        </p:nvSpPr>
        <p:spPr bwMode="auto">
          <a:xfrm>
            <a:off x="5005388" y="3357563"/>
            <a:ext cx="142875" cy="287337"/>
          </a:xfrm>
          <a:prstGeom prst="rect">
            <a:avLst/>
          </a:prstGeom>
          <a:solidFill>
            <a:schemeClr val="tx1"/>
          </a:solidFill>
          <a:ln w="1905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ru-RU"/>
          </a:p>
        </p:txBody>
      </p:sp>
      <p:sp>
        <p:nvSpPr>
          <p:cNvPr id="20503" name="Rectangle 23"/>
          <p:cNvSpPr>
            <a:spLocks noChangeArrowheads="1"/>
          </p:cNvSpPr>
          <p:nvPr/>
        </p:nvSpPr>
        <p:spPr bwMode="auto">
          <a:xfrm>
            <a:off x="5005388" y="4306888"/>
            <a:ext cx="142875" cy="287337"/>
          </a:xfrm>
          <a:prstGeom prst="rect">
            <a:avLst/>
          </a:prstGeom>
          <a:solidFill>
            <a:schemeClr val="tx1"/>
          </a:solidFill>
          <a:ln w="1905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ru-RU"/>
          </a:p>
        </p:txBody>
      </p:sp>
      <p:sp>
        <p:nvSpPr>
          <p:cNvPr id="20504" name="Rectangle 24"/>
          <p:cNvSpPr>
            <a:spLocks noChangeArrowheads="1"/>
          </p:cNvSpPr>
          <p:nvPr/>
        </p:nvSpPr>
        <p:spPr bwMode="auto">
          <a:xfrm>
            <a:off x="5005388" y="5230813"/>
            <a:ext cx="142875" cy="287337"/>
          </a:xfrm>
          <a:prstGeom prst="rect">
            <a:avLst/>
          </a:prstGeom>
          <a:solidFill>
            <a:schemeClr val="tx1"/>
          </a:solidFill>
          <a:ln w="1905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ru-RU"/>
          </a:p>
        </p:txBody>
      </p:sp>
      <p:sp>
        <p:nvSpPr>
          <p:cNvPr id="20505" name="Line 25"/>
          <p:cNvSpPr>
            <a:spLocks noChangeShapeType="1"/>
          </p:cNvSpPr>
          <p:nvPr/>
        </p:nvSpPr>
        <p:spPr bwMode="auto">
          <a:xfrm>
            <a:off x="5365750" y="3862388"/>
            <a:ext cx="2663825" cy="17462"/>
          </a:xfrm>
          <a:prstGeom prst="line">
            <a:avLst/>
          </a:prstGeom>
          <a:noFill/>
          <a:ln w="19050">
            <a:solidFill>
              <a:srgbClr val="0000FF"/>
            </a:solidFill>
            <a:prstDash val="sysDot"/>
            <a:round/>
            <a:headEnd/>
            <a:tailEnd type="triangle" w="med" len="med"/>
          </a:ln>
          <a:effectLst/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20506" name="Line 26"/>
          <p:cNvSpPr>
            <a:spLocks noChangeShapeType="1"/>
          </p:cNvSpPr>
          <p:nvPr/>
        </p:nvSpPr>
        <p:spPr bwMode="auto">
          <a:xfrm flipV="1">
            <a:off x="5365750" y="2997200"/>
            <a:ext cx="0" cy="865188"/>
          </a:xfrm>
          <a:prstGeom prst="line">
            <a:avLst/>
          </a:prstGeom>
          <a:noFill/>
          <a:ln w="19050">
            <a:solidFill>
              <a:srgbClr val="0000FF"/>
            </a:solidFill>
            <a:prstDash val="sysDot"/>
            <a:round/>
            <a:headEnd/>
            <a:tailEnd type="triangle" w="med" len="med"/>
          </a:ln>
          <a:effectLst/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20507" name="Line 27"/>
          <p:cNvSpPr>
            <a:spLocks noChangeShapeType="1"/>
          </p:cNvSpPr>
          <p:nvPr/>
        </p:nvSpPr>
        <p:spPr bwMode="auto">
          <a:xfrm>
            <a:off x="5221288" y="4797425"/>
            <a:ext cx="2808287" cy="19050"/>
          </a:xfrm>
          <a:prstGeom prst="line">
            <a:avLst/>
          </a:prstGeom>
          <a:noFill/>
          <a:ln w="19050">
            <a:solidFill>
              <a:srgbClr val="0000FF"/>
            </a:solidFill>
            <a:prstDash val="sysDot"/>
            <a:round/>
            <a:headEnd/>
            <a:tailEnd type="triangle" w="med" len="med"/>
          </a:ln>
          <a:effectLst/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20508" name="Line 28"/>
          <p:cNvSpPr>
            <a:spLocks noChangeShapeType="1"/>
          </p:cNvSpPr>
          <p:nvPr/>
        </p:nvSpPr>
        <p:spPr bwMode="auto">
          <a:xfrm flipV="1">
            <a:off x="5221288" y="2997200"/>
            <a:ext cx="0" cy="1800225"/>
          </a:xfrm>
          <a:prstGeom prst="line">
            <a:avLst/>
          </a:prstGeom>
          <a:noFill/>
          <a:ln w="19050">
            <a:solidFill>
              <a:srgbClr val="0000FF"/>
            </a:solidFill>
            <a:prstDash val="sysDot"/>
            <a:round/>
            <a:headEnd/>
            <a:tailEnd type="triangle" w="med" len="med"/>
          </a:ln>
          <a:effectLst/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20509" name="Line 29"/>
          <p:cNvSpPr>
            <a:spLocks noChangeShapeType="1"/>
          </p:cNvSpPr>
          <p:nvPr/>
        </p:nvSpPr>
        <p:spPr bwMode="auto">
          <a:xfrm>
            <a:off x="4933950" y="5734050"/>
            <a:ext cx="3095625" cy="19050"/>
          </a:xfrm>
          <a:prstGeom prst="line">
            <a:avLst/>
          </a:prstGeom>
          <a:noFill/>
          <a:ln w="19050">
            <a:solidFill>
              <a:srgbClr val="0000FF"/>
            </a:solidFill>
            <a:prstDash val="sysDot"/>
            <a:round/>
            <a:headEnd/>
            <a:tailEnd type="triangle" w="med" len="med"/>
          </a:ln>
          <a:effectLst/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20510" name="Line 30"/>
          <p:cNvSpPr>
            <a:spLocks noChangeShapeType="1"/>
          </p:cNvSpPr>
          <p:nvPr/>
        </p:nvSpPr>
        <p:spPr bwMode="auto">
          <a:xfrm flipH="1" flipV="1">
            <a:off x="4932363" y="2997200"/>
            <a:ext cx="1587" cy="2736850"/>
          </a:xfrm>
          <a:prstGeom prst="line">
            <a:avLst/>
          </a:prstGeom>
          <a:noFill/>
          <a:ln w="19050">
            <a:solidFill>
              <a:srgbClr val="0000FF"/>
            </a:solidFill>
            <a:prstDash val="sysDot"/>
            <a:round/>
            <a:headEnd/>
            <a:tailEnd type="triangle" w="med" len="med"/>
          </a:ln>
          <a:effectLst/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20511" name="Text Box 31"/>
          <p:cNvSpPr txBox="1">
            <a:spLocks noChangeArrowheads="1"/>
          </p:cNvSpPr>
          <p:nvPr/>
        </p:nvSpPr>
        <p:spPr bwMode="auto">
          <a:xfrm>
            <a:off x="1835150" y="1349375"/>
            <a:ext cx="5973763" cy="425450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altLang="ko-KR" sz="2000" b="1">
                <a:solidFill>
                  <a:srgbClr val="0000CC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Максимальная длина сигнальной линии</a:t>
            </a:r>
            <a:r>
              <a:rPr lang="en-US" altLang="ko-KR" sz="2000" b="1">
                <a:solidFill>
                  <a:srgbClr val="0000CC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: 1000</a:t>
            </a:r>
            <a:r>
              <a:rPr lang="ru-RU" altLang="ko-KR" sz="2000" b="1">
                <a:solidFill>
                  <a:srgbClr val="0000CC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м</a:t>
            </a:r>
            <a:r>
              <a:rPr lang="en-US" altLang="ko-KR" sz="2000" b="1">
                <a:solidFill>
                  <a:srgbClr val="0000CC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</a:p>
        </p:txBody>
      </p:sp>
      <p:pic>
        <p:nvPicPr>
          <p:cNvPr id="20512" name="Picture 32" descr="DVMP3 8HP_10H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9488" y="2079625"/>
            <a:ext cx="554037" cy="936625"/>
          </a:xfrm>
          <a:prstGeom prst="rect">
            <a:avLst/>
          </a:prstGeom>
          <a:noFill/>
        </p:spPr>
      </p:pic>
      <p:sp>
        <p:nvSpPr>
          <p:cNvPr id="20513" name="Text Box 33"/>
          <p:cNvSpPr txBox="1">
            <a:spLocks noChangeArrowheads="1"/>
          </p:cNvSpPr>
          <p:nvPr/>
        </p:nvSpPr>
        <p:spPr bwMode="auto">
          <a:xfrm>
            <a:off x="7988300" y="3713163"/>
            <a:ext cx="9445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ko-KR" sz="1600" b="1">
                <a:latin typeface="Arial Unicode MS" pitchFamily="34" charset="-128"/>
                <a:ea typeface="Arial Unicode MS" pitchFamily="34" charset="-128"/>
                <a:cs typeface="Arial Unicode MS" pitchFamily="34" charset="-128"/>
                <a:sym typeface="Wingdings 2" pitchFamily="18" charset="2"/>
              </a:rPr>
              <a:t>1000</a:t>
            </a:r>
            <a:r>
              <a:rPr lang="ru-RU" altLang="ko-KR" sz="1600" b="1">
                <a:latin typeface="Arial Unicode MS" pitchFamily="34" charset="-128"/>
                <a:ea typeface="Arial Unicode MS" pitchFamily="34" charset="-128"/>
                <a:cs typeface="Arial Unicode MS" pitchFamily="34" charset="-128"/>
                <a:sym typeface="Wingdings 2" pitchFamily="18" charset="2"/>
              </a:rPr>
              <a:t>м</a:t>
            </a:r>
            <a:r>
              <a:rPr lang="en-US" altLang="ko-KR" sz="1600" b="1">
                <a:latin typeface="Arial Unicode MS" pitchFamily="34" charset="-128"/>
                <a:ea typeface="Arial Unicode MS" pitchFamily="34" charset="-128"/>
                <a:cs typeface="Arial Unicode MS" pitchFamily="34" charset="-128"/>
                <a:sym typeface="Wingdings 2" pitchFamily="18" charset="2"/>
              </a:rPr>
              <a:t>m</a:t>
            </a:r>
            <a:endParaRPr lang="en-US" altLang="ko-KR" sz="1600" b="1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0514" name="Text Box 34"/>
          <p:cNvSpPr txBox="1">
            <a:spLocks noChangeArrowheads="1"/>
          </p:cNvSpPr>
          <p:nvPr/>
        </p:nvSpPr>
        <p:spPr bwMode="auto">
          <a:xfrm>
            <a:off x="7988300" y="4638675"/>
            <a:ext cx="7747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ko-KR" sz="1600" b="1">
                <a:latin typeface="Arial Unicode MS" pitchFamily="34" charset="-128"/>
                <a:ea typeface="Arial Unicode MS" pitchFamily="34" charset="-128"/>
                <a:cs typeface="Arial Unicode MS" pitchFamily="34" charset="-128"/>
                <a:sym typeface="Wingdings 2" pitchFamily="18" charset="2"/>
              </a:rPr>
              <a:t>1000</a:t>
            </a:r>
            <a:r>
              <a:rPr lang="ru-RU" altLang="ko-KR" sz="1600" b="1">
                <a:latin typeface="Arial Unicode MS" pitchFamily="34" charset="-128"/>
                <a:ea typeface="Arial Unicode MS" pitchFamily="34" charset="-128"/>
                <a:cs typeface="Arial Unicode MS" pitchFamily="34" charset="-128"/>
                <a:sym typeface="Wingdings 2" pitchFamily="18" charset="2"/>
              </a:rPr>
              <a:t>м</a:t>
            </a:r>
            <a:endParaRPr lang="en-US" altLang="ko-KR" sz="1600" b="1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0515" name="Text Box 35"/>
          <p:cNvSpPr txBox="1">
            <a:spLocks noChangeArrowheads="1"/>
          </p:cNvSpPr>
          <p:nvPr/>
        </p:nvSpPr>
        <p:spPr bwMode="auto">
          <a:xfrm>
            <a:off x="7988300" y="5575300"/>
            <a:ext cx="7747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ko-KR" sz="1600" b="1">
                <a:latin typeface="Arial Unicode MS" pitchFamily="34" charset="-128"/>
                <a:ea typeface="Arial Unicode MS" pitchFamily="34" charset="-128"/>
                <a:cs typeface="Arial Unicode MS" pitchFamily="34" charset="-128"/>
                <a:sym typeface="Wingdings 2" pitchFamily="18" charset="2"/>
              </a:rPr>
              <a:t>1000</a:t>
            </a:r>
            <a:r>
              <a:rPr lang="ru-RU" altLang="ko-KR" sz="1600" b="1">
                <a:latin typeface="Arial Unicode MS" pitchFamily="34" charset="-128"/>
                <a:ea typeface="Arial Unicode MS" pitchFamily="34" charset="-128"/>
                <a:cs typeface="Arial Unicode MS" pitchFamily="34" charset="-128"/>
                <a:sym typeface="Wingdings 2" pitchFamily="18" charset="2"/>
              </a:rPr>
              <a:t>м</a:t>
            </a:r>
            <a:endParaRPr lang="en-US" altLang="ko-KR" sz="1600" b="1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0516" name="Line 36"/>
          <p:cNvSpPr>
            <a:spLocks noChangeShapeType="1"/>
          </p:cNvSpPr>
          <p:nvPr/>
        </p:nvSpPr>
        <p:spPr bwMode="auto">
          <a:xfrm flipV="1">
            <a:off x="827088" y="4437063"/>
            <a:ext cx="33845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20517" name="Line 37"/>
          <p:cNvSpPr>
            <a:spLocks noChangeShapeType="1"/>
          </p:cNvSpPr>
          <p:nvPr/>
        </p:nvSpPr>
        <p:spPr bwMode="auto">
          <a:xfrm flipV="1">
            <a:off x="827088" y="5372100"/>
            <a:ext cx="2663825" cy="31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20518" name="Line 38"/>
          <p:cNvSpPr>
            <a:spLocks noChangeShapeType="1"/>
          </p:cNvSpPr>
          <p:nvPr/>
        </p:nvSpPr>
        <p:spPr bwMode="auto">
          <a:xfrm flipV="1">
            <a:off x="827088" y="3500438"/>
            <a:ext cx="3384550" cy="15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pic>
        <p:nvPicPr>
          <p:cNvPr id="20519" name="Picture 39" descr="4w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8888" y="3287713"/>
            <a:ext cx="503237" cy="420687"/>
          </a:xfrm>
          <a:prstGeom prst="rect">
            <a:avLst/>
          </a:prstGeom>
          <a:noFill/>
        </p:spPr>
      </p:pic>
      <p:pic>
        <p:nvPicPr>
          <p:cNvPr id="20520" name="Picture 40" descr="4w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66913" y="3287713"/>
            <a:ext cx="503237" cy="420687"/>
          </a:xfrm>
          <a:prstGeom prst="rect">
            <a:avLst/>
          </a:prstGeom>
          <a:noFill/>
        </p:spPr>
      </p:pic>
      <p:pic>
        <p:nvPicPr>
          <p:cNvPr id="20521" name="Picture 41" descr="4w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84463" y="3298825"/>
            <a:ext cx="503237" cy="420688"/>
          </a:xfrm>
          <a:prstGeom prst="rect">
            <a:avLst/>
          </a:prstGeom>
          <a:noFill/>
        </p:spPr>
      </p:pic>
      <p:pic>
        <p:nvPicPr>
          <p:cNvPr id="20522" name="Picture 42" descr="4w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06775" y="3298825"/>
            <a:ext cx="503238" cy="420688"/>
          </a:xfrm>
          <a:prstGeom prst="rect">
            <a:avLst/>
          </a:prstGeom>
          <a:noFill/>
        </p:spPr>
      </p:pic>
      <p:pic>
        <p:nvPicPr>
          <p:cNvPr id="20523" name="Picture 43" descr="4w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8888" y="4224338"/>
            <a:ext cx="503237" cy="420687"/>
          </a:xfrm>
          <a:prstGeom prst="rect">
            <a:avLst/>
          </a:prstGeom>
          <a:noFill/>
        </p:spPr>
      </p:pic>
      <p:pic>
        <p:nvPicPr>
          <p:cNvPr id="20524" name="Picture 44" descr="4w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66913" y="4224338"/>
            <a:ext cx="503237" cy="420687"/>
          </a:xfrm>
          <a:prstGeom prst="rect">
            <a:avLst/>
          </a:prstGeom>
          <a:noFill/>
        </p:spPr>
      </p:pic>
      <p:pic>
        <p:nvPicPr>
          <p:cNvPr id="20525" name="Picture 45" descr="4w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84463" y="4235450"/>
            <a:ext cx="503237" cy="420688"/>
          </a:xfrm>
          <a:prstGeom prst="rect">
            <a:avLst/>
          </a:prstGeom>
          <a:noFill/>
        </p:spPr>
      </p:pic>
      <p:pic>
        <p:nvPicPr>
          <p:cNvPr id="20526" name="Picture 46" descr="4w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06775" y="4235450"/>
            <a:ext cx="503238" cy="420688"/>
          </a:xfrm>
          <a:prstGeom prst="rect">
            <a:avLst/>
          </a:prstGeom>
          <a:noFill/>
        </p:spPr>
      </p:pic>
      <p:pic>
        <p:nvPicPr>
          <p:cNvPr id="20527" name="Picture 47" descr="4w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8888" y="5159375"/>
            <a:ext cx="503237" cy="420688"/>
          </a:xfrm>
          <a:prstGeom prst="rect">
            <a:avLst/>
          </a:prstGeom>
          <a:noFill/>
        </p:spPr>
      </p:pic>
      <p:pic>
        <p:nvPicPr>
          <p:cNvPr id="20528" name="Picture 48" descr="4w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66913" y="5159375"/>
            <a:ext cx="503237" cy="420688"/>
          </a:xfrm>
          <a:prstGeom prst="rect">
            <a:avLst/>
          </a:prstGeom>
          <a:noFill/>
        </p:spPr>
      </p:pic>
      <p:pic>
        <p:nvPicPr>
          <p:cNvPr id="20529" name="Picture 49" descr="4w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84463" y="5170488"/>
            <a:ext cx="503237" cy="420687"/>
          </a:xfrm>
          <a:prstGeom prst="rect">
            <a:avLst/>
          </a:prstGeom>
          <a:noFill/>
        </p:spPr>
      </p:pic>
      <p:pic>
        <p:nvPicPr>
          <p:cNvPr id="20530" name="Picture 50" descr="4w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06775" y="5170488"/>
            <a:ext cx="503238" cy="420687"/>
          </a:xfrm>
          <a:prstGeom prst="rect">
            <a:avLst/>
          </a:prstGeom>
          <a:noFill/>
        </p:spPr>
      </p:pic>
      <p:sp>
        <p:nvSpPr>
          <p:cNvPr id="20531" name="Line 51"/>
          <p:cNvSpPr>
            <a:spLocks noChangeShapeType="1"/>
          </p:cNvSpPr>
          <p:nvPr/>
        </p:nvSpPr>
        <p:spPr bwMode="auto">
          <a:xfrm>
            <a:off x="827088" y="2927350"/>
            <a:ext cx="0" cy="5730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20532" name="Line 52"/>
          <p:cNvSpPr>
            <a:spLocks noChangeShapeType="1"/>
          </p:cNvSpPr>
          <p:nvPr/>
        </p:nvSpPr>
        <p:spPr bwMode="auto">
          <a:xfrm>
            <a:off x="682625" y="3787775"/>
            <a:ext cx="3673475" cy="0"/>
          </a:xfrm>
          <a:prstGeom prst="line">
            <a:avLst/>
          </a:prstGeom>
          <a:noFill/>
          <a:ln w="19050">
            <a:solidFill>
              <a:srgbClr val="0000FF"/>
            </a:solidFill>
            <a:prstDash val="sysDot"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20533" name="Line 53"/>
          <p:cNvSpPr>
            <a:spLocks noChangeShapeType="1"/>
          </p:cNvSpPr>
          <p:nvPr/>
        </p:nvSpPr>
        <p:spPr bwMode="auto">
          <a:xfrm flipV="1">
            <a:off x="682625" y="2978150"/>
            <a:ext cx="0" cy="809625"/>
          </a:xfrm>
          <a:prstGeom prst="line">
            <a:avLst/>
          </a:prstGeom>
          <a:noFill/>
          <a:ln w="19050">
            <a:solidFill>
              <a:srgbClr val="0000FF"/>
            </a:solidFill>
            <a:prstDash val="sysDot"/>
            <a:round/>
            <a:headEnd/>
            <a:tailEnd type="triangle" w="med" len="med"/>
          </a:ln>
          <a:effectLst/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20534" name="Line 54"/>
          <p:cNvSpPr>
            <a:spLocks noChangeShapeType="1"/>
          </p:cNvSpPr>
          <p:nvPr/>
        </p:nvSpPr>
        <p:spPr bwMode="auto">
          <a:xfrm>
            <a:off x="682625" y="4724400"/>
            <a:ext cx="3673475" cy="0"/>
          </a:xfrm>
          <a:prstGeom prst="line">
            <a:avLst/>
          </a:prstGeom>
          <a:noFill/>
          <a:ln w="19050">
            <a:solidFill>
              <a:srgbClr val="0000FF"/>
            </a:solidFill>
            <a:prstDash val="sysDot"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20535" name="Line 55"/>
          <p:cNvSpPr>
            <a:spLocks noChangeShapeType="1"/>
          </p:cNvSpPr>
          <p:nvPr/>
        </p:nvSpPr>
        <p:spPr bwMode="auto">
          <a:xfrm flipV="1">
            <a:off x="4356100" y="3787775"/>
            <a:ext cx="0" cy="936625"/>
          </a:xfrm>
          <a:prstGeom prst="line">
            <a:avLst/>
          </a:prstGeom>
          <a:noFill/>
          <a:ln w="19050">
            <a:solidFill>
              <a:srgbClr val="0000FF"/>
            </a:solidFill>
            <a:prstDash val="sysDot"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20536" name="Line 56"/>
          <p:cNvSpPr>
            <a:spLocks noChangeShapeType="1"/>
          </p:cNvSpPr>
          <p:nvPr/>
        </p:nvSpPr>
        <p:spPr bwMode="auto">
          <a:xfrm>
            <a:off x="684213" y="5661025"/>
            <a:ext cx="3095625" cy="19050"/>
          </a:xfrm>
          <a:prstGeom prst="line">
            <a:avLst/>
          </a:prstGeom>
          <a:noFill/>
          <a:ln w="19050">
            <a:solidFill>
              <a:srgbClr val="0000FF"/>
            </a:solidFill>
            <a:prstDash val="sysDot"/>
            <a:round/>
            <a:headEnd/>
            <a:tailEnd type="triangle" w="med" len="med"/>
          </a:ln>
          <a:effectLst/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20537" name="Line 57"/>
          <p:cNvSpPr>
            <a:spLocks noChangeShapeType="1"/>
          </p:cNvSpPr>
          <p:nvPr/>
        </p:nvSpPr>
        <p:spPr bwMode="auto">
          <a:xfrm flipH="1" flipV="1">
            <a:off x="682625" y="4724400"/>
            <a:ext cx="0" cy="936625"/>
          </a:xfrm>
          <a:prstGeom prst="line">
            <a:avLst/>
          </a:prstGeom>
          <a:noFill/>
          <a:ln w="19050">
            <a:solidFill>
              <a:srgbClr val="0000FF"/>
            </a:solidFill>
            <a:prstDash val="sysDot"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pic>
        <p:nvPicPr>
          <p:cNvPr id="20538" name="Picture 58" descr="DVMP3 8HP_10H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750" y="2060575"/>
            <a:ext cx="554038" cy="936625"/>
          </a:xfrm>
          <a:prstGeom prst="rect">
            <a:avLst/>
          </a:prstGeom>
          <a:noFill/>
        </p:spPr>
      </p:pic>
      <p:sp>
        <p:nvSpPr>
          <p:cNvPr id="20539" name="Text Box 59"/>
          <p:cNvSpPr txBox="1">
            <a:spLocks noChangeArrowheads="1"/>
          </p:cNvSpPr>
          <p:nvPr/>
        </p:nvSpPr>
        <p:spPr bwMode="auto">
          <a:xfrm>
            <a:off x="3779838" y="5503863"/>
            <a:ext cx="7747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ko-KR" sz="1600" b="1">
                <a:latin typeface="Arial Unicode MS" pitchFamily="34" charset="-128"/>
                <a:ea typeface="Arial Unicode MS" pitchFamily="34" charset="-128"/>
                <a:cs typeface="Arial Unicode MS" pitchFamily="34" charset="-128"/>
                <a:sym typeface="Wingdings 2" pitchFamily="18" charset="2"/>
              </a:rPr>
              <a:t>1000</a:t>
            </a:r>
            <a:r>
              <a:rPr lang="ru-RU" altLang="ko-KR" sz="1600" b="1">
                <a:latin typeface="Arial Unicode MS" pitchFamily="34" charset="-128"/>
                <a:ea typeface="Arial Unicode MS" pitchFamily="34" charset="-128"/>
                <a:cs typeface="Arial Unicode MS" pitchFamily="34" charset="-128"/>
                <a:sym typeface="Wingdings 2" pitchFamily="18" charset="2"/>
              </a:rPr>
              <a:t>м</a:t>
            </a:r>
            <a:endParaRPr lang="en-US" altLang="ko-KR" sz="1600" b="1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0540" name="Line 60"/>
          <p:cNvSpPr>
            <a:spLocks noChangeShapeType="1"/>
          </p:cNvSpPr>
          <p:nvPr/>
        </p:nvSpPr>
        <p:spPr bwMode="auto">
          <a:xfrm>
            <a:off x="4211638" y="3500438"/>
            <a:ext cx="0" cy="9366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20541" name="Line 61"/>
          <p:cNvSpPr>
            <a:spLocks noChangeShapeType="1"/>
          </p:cNvSpPr>
          <p:nvPr/>
        </p:nvSpPr>
        <p:spPr bwMode="auto">
          <a:xfrm>
            <a:off x="827088" y="4437063"/>
            <a:ext cx="0" cy="9366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20542" name="Text Box 62"/>
          <p:cNvSpPr txBox="1">
            <a:spLocks noChangeArrowheads="1"/>
          </p:cNvSpPr>
          <p:nvPr/>
        </p:nvSpPr>
        <p:spPr bwMode="auto">
          <a:xfrm>
            <a:off x="468313" y="944563"/>
            <a:ext cx="26654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ko-KR" sz="2000" b="1">
                <a:latin typeface="Arial Unicode MS" pitchFamily="34" charset="-128"/>
                <a:ea typeface="Arial Unicode MS" pitchFamily="34" charset="-128"/>
                <a:cs typeface="Arial Unicode MS" pitchFamily="34" charset="-128"/>
                <a:sym typeface="Wingdings 2" pitchFamily="18" charset="2"/>
              </a:rPr>
              <a:t> </a:t>
            </a:r>
            <a:r>
              <a:rPr lang="ru-RU" altLang="ko-KR" sz="2000" b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Сигнальная линия</a:t>
            </a:r>
            <a:endParaRPr lang="en-US" altLang="ko-KR" sz="2000" b="1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_默认设计模板">
  <a:themeElements>
    <a:clrScheme name="1_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默认设计模板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굴림" pitchFamily="34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굴림" pitchFamily="34" charset="-127"/>
          </a:defRPr>
        </a:defPPr>
      </a:lstStyle>
    </a:lnDef>
  </a:objectDefaults>
  <a:extraClrSchemeLst>
    <a:extraClrScheme>
      <a:clrScheme name="1_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147</Words>
  <Application>Microsoft Office PowerPoint</Application>
  <PresentationFormat>On-screen Show (4:3)</PresentationFormat>
  <Paragraphs>52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7" baseType="lpstr">
      <vt:lpstr>굴림</vt:lpstr>
      <vt:lpstr>Arial</vt:lpstr>
      <vt:lpstr>Times New Roman</vt:lpstr>
      <vt:lpstr>휴먼모음T</vt:lpstr>
      <vt:lpstr>Wingdings 2</vt:lpstr>
      <vt:lpstr>-윤고딕340</vt:lpstr>
      <vt:lpstr>Wingdings</vt:lpstr>
      <vt:lpstr>Batang</vt:lpstr>
      <vt:lpstr>Arial Unicode MS</vt:lpstr>
      <vt:lpstr>1_默认设计模板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Company>samsung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sec</dc:creator>
  <cp:lastModifiedBy>SAMSUNG ELECTRONICS</cp:lastModifiedBy>
  <cp:revision>4</cp:revision>
  <dcterms:created xsi:type="dcterms:W3CDTF">2009-07-16T06:34:49Z</dcterms:created>
  <dcterms:modified xsi:type="dcterms:W3CDTF">2009-07-29T11:41:18Z</dcterms:modified>
</cp:coreProperties>
</file>