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  <p:sldMasterId id="2147483666" r:id="rId2"/>
    <p:sldMasterId id="2147483657" r:id="rId3"/>
    <p:sldMasterId id="2147483660" r:id="rId4"/>
    <p:sldMasterId id="2147483661" r:id="rId5"/>
    <p:sldMasterId id="2147483663" r:id="rId6"/>
    <p:sldMasterId id="2147483665" r:id="rId7"/>
    <p:sldMasterId id="2147483664" r:id="rId8"/>
  </p:sldMasterIdLst>
  <p:notesMasterIdLst>
    <p:notesMasterId r:id="rId21"/>
  </p:notesMasterIdLst>
  <p:handoutMasterIdLst>
    <p:handoutMasterId r:id="rId22"/>
  </p:handoutMasterIdLst>
  <p:sldIdLst>
    <p:sldId id="1709" r:id="rId9"/>
    <p:sldId id="1720" r:id="rId10"/>
    <p:sldId id="1721" r:id="rId11"/>
    <p:sldId id="1733" r:id="rId12"/>
    <p:sldId id="1737" r:id="rId13"/>
    <p:sldId id="1703" r:id="rId14"/>
    <p:sldId id="1739" r:id="rId15"/>
    <p:sldId id="1740" r:id="rId16"/>
    <p:sldId id="1702" r:id="rId17"/>
    <p:sldId id="1742" r:id="rId18"/>
    <p:sldId id="1741" r:id="rId19"/>
    <p:sldId id="1724" r:id="rId20"/>
  </p:sldIdLst>
  <p:sldSz cx="9144000" cy="6858000" type="screen4x3"/>
  <p:notesSz cx="6797675" cy="9926638"/>
  <p:defaultTextStyle>
    <a:defPPr>
      <a:defRPr lang="en-US"/>
    </a:defPPr>
    <a:lvl1pPr algn="ctr" rtl="0" fontAlgn="base" latinLnBrk="1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ctr" rtl="0" fontAlgn="base" latinLnBrk="1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ctr" rtl="0" fontAlgn="base" latinLnBrk="1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glakov_m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7C4C7"/>
    <a:srgbClr val="CCECFF"/>
    <a:srgbClr val="3399FF"/>
    <a:srgbClr val="0033CC"/>
    <a:srgbClr val="FF3300"/>
    <a:srgbClr val="000099"/>
    <a:srgbClr val="FFEC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09" autoAdjust="0"/>
    <p:restoredTop sz="76000" autoAdjust="0"/>
  </p:normalViewPr>
  <p:slideViewPr>
    <p:cSldViewPr snapToGrid="0">
      <p:cViewPr>
        <p:scale>
          <a:sx n="80" d="100"/>
          <a:sy n="80" d="100"/>
        </p:scale>
        <p:origin x="-732" y="-78"/>
      </p:cViewPr>
      <p:guideLst>
        <p:guide orient="horz" pos="2196"/>
        <p:guide orient="horz" pos="3703"/>
        <p:guide orient="horz" pos="4094"/>
        <p:guide pos="2729"/>
        <p:guide pos="623"/>
        <p:guide pos="4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22" y="1188"/>
      </p:cViewPr>
      <p:guideLst>
        <p:guide orient="horz" pos="280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t" anchorCtr="0" compatLnSpc="1">
            <a:prstTxWarp prst="textNoShape">
              <a:avLst/>
            </a:prstTxWarp>
          </a:bodyPr>
          <a:lstStyle>
            <a:lvl1pPr algn="l" defTabSz="933450" latinLnBrk="0">
              <a:defRPr kumimoji="0" sz="1100" b="0">
                <a:latin typeface="Arial" pitchFamily="34" charset="0"/>
                <a:ea typeface="BatangChe" pitchFamily="49" charset="-127"/>
              </a:defRPr>
            </a:lvl1pPr>
          </a:lstStyle>
          <a:p>
            <a:endParaRPr lang="ko-KR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t" anchorCtr="0" compatLnSpc="1">
            <a:prstTxWarp prst="textNoShape">
              <a:avLst/>
            </a:prstTxWarp>
          </a:bodyPr>
          <a:lstStyle>
            <a:lvl1pPr algn="r" defTabSz="933450" latinLnBrk="0">
              <a:defRPr kumimoji="0" sz="1100" b="0">
                <a:latin typeface="Arial" pitchFamily="34" charset="0"/>
                <a:ea typeface="BatangChe" pitchFamily="49" charset="-127"/>
              </a:defRPr>
            </a:lvl1pPr>
          </a:lstStyle>
          <a:p>
            <a:fld id="{2C0043D9-B8CC-466A-A6E3-BACFF7E36C93}" type="datetime8">
              <a:rPr lang="ko-KR" altLang="en-US"/>
              <a:pPr/>
              <a:t>09년 8월 25일 16시 51분 28초</a:t>
            </a:fld>
            <a:endParaRPr lang="ko-KR" altLang="ko-K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b" anchorCtr="0" compatLnSpc="1">
            <a:prstTxWarp prst="textNoShape">
              <a:avLst/>
            </a:prstTxWarp>
          </a:bodyPr>
          <a:lstStyle>
            <a:lvl1pPr algn="l" defTabSz="933450" latinLnBrk="0">
              <a:defRPr kumimoji="0" sz="1100" b="0">
                <a:latin typeface="Arial" pitchFamily="34" charset="0"/>
                <a:ea typeface="BatangChe" pitchFamily="49" charset="-127"/>
              </a:defRPr>
            </a:lvl1pPr>
          </a:lstStyle>
          <a:p>
            <a:r>
              <a:rPr lang="ko-KR" altLang="en-US"/>
              <a:t>snowday\SEC_Draft_0305.ppt</a:t>
            </a:r>
            <a:endParaRPr lang="ko-KR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b" anchorCtr="0" compatLnSpc="1">
            <a:prstTxWarp prst="textNoShape">
              <a:avLst/>
            </a:prstTxWarp>
          </a:bodyPr>
          <a:lstStyle>
            <a:lvl1pPr algn="r" defTabSz="933450" latinLnBrk="0">
              <a:defRPr kumimoji="0" sz="1100" b="0">
                <a:latin typeface="Arial" pitchFamily="34" charset="0"/>
                <a:ea typeface="BatangChe" pitchFamily="49" charset="-127"/>
              </a:defRPr>
            </a:lvl1pPr>
          </a:lstStyle>
          <a:p>
            <a:fld id="{54AB9958-286D-4B17-B532-914CB9DA69D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t" anchorCtr="0" compatLnSpc="1">
            <a:prstTxWarp prst="textNoShape">
              <a:avLst/>
            </a:prstTxWarp>
          </a:bodyPr>
          <a:lstStyle>
            <a:lvl1pPr algn="l" defTabSz="933450" latinLnBrk="0">
              <a:defRPr kumimoji="0" sz="1100" b="0">
                <a:ea typeface="굴림" pitchFamily="34" charset="-127"/>
              </a:defRPr>
            </a:lvl1pPr>
          </a:lstStyle>
          <a:p>
            <a:endParaRPr lang="ko-KR" altLang="ko-K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067550" y="687388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t" anchorCtr="0" compatLnSpc="1">
            <a:prstTxWarp prst="textNoShape">
              <a:avLst/>
            </a:prstTxWarp>
          </a:bodyPr>
          <a:lstStyle>
            <a:lvl1pPr algn="r" defTabSz="933450" latinLnBrk="0">
              <a:defRPr kumimoji="0" sz="1100" b="0">
                <a:ea typeface="굴림" pitchFamily="34" charset="-127"/>
              </a:defRPr>
            </a:lvl1pPr>
          </a:lstStyle>
          <a:p>
            <a:fld id="{0A5843E0-6809-42E4-8260-EA8FBF5B7769}" type="datetime8">
              <a:rPr lang="ko-KR" altLang="en-US"/>
              <a:pPr/>
              <a:t>09년 8월 25일 16시 51분 27초</a:t>
            </a:fld>
            <a:endParaRPr lang="ko-KR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875"/>
            <a:ext cx="4987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5854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b" anchorCtr="0" compatLnSpc="1">
            <a:prstTxWarp prst="textNoShape">
              <a:avLst/>
            </a:prstTxWarp>
          </a:bodyPr>
          <a:lstStyle>
            <a:lvl1pPr algn="l" defTabSz="933450" latinLnBrk="0">
              <a:defRPr kumimoji="0" sz="1100" b="0">
                <a:ea typeface="굴림" pitchFamily="34" charset="-127"/>
              </a:defRPr>
            </a:lvl1pPr>
          </a:lstStyle>
          <a:p>
            <a:r>
              <a:rPr lang="ko-KR" altLang="en-US"/>
              <a:t>snowday\SEC_Draft_0305.ppt</a:t>
            </a:r>
            <a:endParaRPr lang="ko-KR" altLang="ko-K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38" tIns="46002" rIns="93538" bIns="46002" numCol="1" anchor="b" anchorCtr="0" compatLnSpc="1">
            <a:prstTxWarp prst="textNoShape">
              <a:avLst/>
            </a:prstTxWarp>
          </a:bodyPr>
          <a:lstStyle>
            <a:lvl1pPr algn="r" defTabSz="933450" latinLnBrk="0">
              <a:defRPr kumimoji="0" sz="1100" b="0">
                <a:ea typeface="굴림" pitchFamily="34" charset="-127"/>
              </a:defRPr>
            </a:lvl1pPr>
          </a:lstStyle>
          <a:p>
            <a:fld id="{DB08DCD4-C8F6-4E11-B6D1-0EBEBDDC21B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230188" indent="-230188" algn="l" rtl="0" fontAlgn="base">
      <a:spcBef>
        <a:spcPct val="30000"/>
      </a:spcBef>
      <a:spcAft>
        <a:spcPct val="85000"/>
      </a:spcAft>
      <a:buChar char="•"/>
      <a:defRPr sz="1200" kern="1200">
        <a:solidFill>
          <a:schemeClr val="tx1"/>
        </a:solidFill>
        <a:latin typeface="Times New Roman" pitchFamily="18" charset="0"/>
        <a:ea typeface="굴림" pitchFamily="34" charset="-127"/>
        <a:cs typeface="+mn-cs"/>
      </a:defRPr>
    </a:lvl1pPr>
    <a:lvl2pPr marL="577850" indent="-233363" algn="l" rtl="0" fontAlgn="base">
      <a:spcBef>
        <a:spcPct val="30000"/>
      </a:spcBef>
      <a:spcAft>
        <a:spcPct val="85000"/>
      </a:spcAft>
      <a:buChar char="–"/>
      <a:defRPr sz="1200" kern="1200">
        <a:solidFill>
          <a:schemeClr val="tx1"/>
        </a:solidFill>
        <a:latin typeface="Times New Roman" pitchFamily="18" charset="0"/>
        <a:ea typeface="굴림" pitchFamily="34" charset="-127"/>
        <a:cs typeface="+mn-cs"/>
      </a:defRPr>
    </a:lvl2pPr>
    <a:lvl3pPr marL="909638" indent="-217488" algn="l" rtl="0" fontAlgn="base">
      <a:spcBef>
        <a:spcPct val="30000"/>
      </a:spcBef>
      <a:spcAft>
        <a:spcPct val="85000"/>
      </a:spcAft>
      <a:buChar char="•"/>
      <a:defRPr sz="1200" kern="1200">
        <a:solidFill>
          <a:schemeClr val="tx1"/>
        </a:solidFill>
        <a:latin typeface="Times New Roman" pitchFamily="18" charset="0"/>
        <a:ea typeface="굴림" pitchFamily="34" charset="-127"/>
        <a:cs typeface="+mn-cs"/>
      </a:defRPr>
    </a:lvl3pPr>
    <a:lvl4pPr marL="1255713" indent="-231775" algn="l" rtl="0" fontAlgn="base">
      <a:spcBef>
        <a:spcPct val="30000"/>
      </a:spcBef>
      <a:spcAft>
        <a:spcPct val="85000"/>
      </a:spcAft>
      <a:defRPr sz="1200" kern="1200">
        <a:solidFill>
          <a:schemeClr val="tx1"/>
        </a:solidFill>
        <a:latin typeface="Times New Roman" pitchFamily="18" charset="0"/>
        <a:ea typeface="굴림" pitchFamily="34" charset="-127"/>
        <a:cs typeface="+mn-cs"/>
      </a:defRPr>
    </a:lvl4pPr>
    <a:lvl5pPr marL="1601788" indent="-231775" algn="l" rtl="0" fontAlgn="base">
      <a:spcBef>
        <a:spcPct val="30000"/>
      </a:spcBef>
      <a:spcAft>
        <a:spcPct val="85000"/>
      </a:spcAft>
      <a:defRPr sz="1200" kern="1200">
        <a:solidFill>
          <a:schemeClr val="tx1"/>
        </a:solidFill>
        <a:latin typeface="Times New Roman" pitchFamily="18" charset="0"/>
        <a:ea typeface="굴림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536098-F941-49BD-A274-C6E41350AA12}" type="datetime8">
              <a:rPr lang="ko-KR" altLang="en-US"/>
              <a:pPr/>
              <a:t>09년 8월 25일 16시 51분 27초</a:t>
            </a:fld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ko-KR" altLang="en-US"/>
              <a:t>snowday\SEC_Draft_0305.ppt</a:t>
            </a:r>
            <a:endParaRPr lang="ko-KR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8D381-506E-492B-A6CB-11C219F1B0F7}" type="slidenum">
              <a:rPr lang="ko-KR" altLang="en-US"/>
              <a:pPr/>
              <a:t>0</a:t>
            </a:fld>
            <a:endParaRPr lang="en-US" altLang="ko-KR"/>
          </a:p>
        </p:txBody>
      </p:sp>
      <p:sp>
        <p:nvSpPr>
          <p:cNvPr id="21647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094ECD-92C2-471E-A417-6EA6FE77B6A4}" type="slidenum">
              <a:rPr lang="en-US" altLang="ko-KR" sz="1200" b="0">
                <a:latin typeface="굴림" pitchFamily="34" charset="-127"/>
                <a:ea typeface="굴림" pitchFamily="34" charset="-127"/>
              </a:rPr>
              <a:pPr algn="r"/>
              <a:t>0</a:t>
            </a:fld>
            <a:endParaRPr lang="en-US" altLang="ko-KR" sz="1200" b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16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4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>
              <a:buFontTx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D04F316-AA7D-4ABF-8C84-7BCBE2D4447B}" type="datetime8">
              <a:rPr lang="ko-KR" altLang="en-US"/>
              <a:pPr/>
              <a:t>09년 8월 25일 16시 51분 28초</a:t>
            </a:fld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ko-KR" altLang="en-US"/>
              <a:t>snowday\SEC_Draft_0305.ppt</a:t>
            </a:r>
            <a:endParaRPr lang="ko-KR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2869A-BF39-440F-A009-A556FFD35041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221901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F8B92B-957E-472C-A23C-BC32151304C2}" type="slidenum">
              <a:rPr lang="en-US" altLang="ko-KR" sz="1200" b="0">
                <a:latin typeface="굴림" pitchFamily="34" charset="-127"/>
                <a:ea typeface="굴림" pitchFamily="34" charset="-127"/>
              </a:rPr>
              <a:pPr algn="r"/>
              <a:t>1</a:t>
            </a:fld>
            <a:endParaRPr lang="en-US" altLang="ko-KR" sz="1200" b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21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9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97DFA24-4185-42AD-B4FB-1F50BE6F0EB7}" type="datetime8">
              <a:rPr lang="ko-KR" altLang="en-US"/>
              <a:pPr/>
              <a:t>09년 8월 25일 16시 51분 28초</a:t>
            </a:fld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ko-KR" altLang="en-US"/>
              <a:t>snowday\SEC_Draft_0305.ppt</a:t>
            </a:r>
            <a:endParaRPr lang="ko-KR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23692-8707-4876-897F-DCAEC8A17CF6}" type="slidenum">
              <a:rPr lang="ko-KR" altLang="en-US"/>
              <a:pPr/>
              <a:t>3</a:t>
            </a:fld>
            <a:endParaRPr lang="en-US" altLang="ko-KR"/>
          </a:p>
        </p:txBody>
      </p:sp>
      <p:sp>
        <p:nvSpPr>
          <p:cNvPr id="22538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8F7F5A-B429-4605-B580-07FECDE85D4E}" type="slidenum">
              <a:rPr lang="en-US" altLang="ko-KR" sz="1200" b="0">
                <a:latin typeface="굴림" pitchFamily="34" charset="-127"/>
                <a:ea typeface="굴림" pitchFamily="34" charset="-127"/>
              </a:rPr>
              <a:pPr algn="r"/>
              <a:t>3</a:t>
            </a:fld>
            <a:endParaRPr lang="en-US" altLang="ko-KR" sz="1200" b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25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/>
            <a:r>
              <a:rPr lang="ru-RU" altLang="ko-KR">
                <a:latin typeface="Arial" pitchFamily="34" charset="0"/>
              </a:rPr>
              <a:t>Современный самсунг это семь предприятий , 86 филиалов в разных странах мира и 16 научно- исследовательских центров со штатом более 27 000 сотрудников 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6FB9503-D40F-4842-94DB-F4C664A21AF8}" type="datetime8">
              <a:rPr lang="ko-KR" altLang="en-US"/>
              <a:pPr/>
              <a:t>09년 8월 25일 16시 51분 28초</a:t>
            </a:fld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ko-KR" altLang="en-US"/>
              <a:t>snowday\SEC_Draft_0305.ppt</a:t>
            </a:r>
            <a:endParaRPr lang="ko-KR" altLang="ko-K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D6566-5CD6-4078-B38A-198582267C95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22794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680819-4435-41DC-B8DF-A0A219DE4008}" type="slidenum">
              <a:rPr lang="en-US" altLang="ko-KR" sz="1200" b="0">
                <a:latin typeface="굴림" pitchFamily="34" charset="-127"/>
                <a:ea typeface="굴림" pitchFamily="34" charset="-127"/>
              </a:rPr>
              <a:pPr algn="r"/>
              <a:t>4</a:t>
            </a:fld>
            <a:endParaRPr lang="en-US" altLang="ko-KR" sz="1200" b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27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9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40" tIns="45720" rIns="91440" bIns="45720"/>
          <a:lstStyle/>
          <a:p>
            <a:pPr marL="0" indent="0"/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7"/>
          <p:cNvSpPr txBox="1">
            <a:spLocks noGrp="1" noChangeArrowheads="1"/>
          </p:cNvSpPr>
          <p:nvPr/>
        </p:nvSpPr>
        <p:spPr bwMode="auto">
          <a:xfrm>
            <a:off x="3849744" y="9429343"/>
            <a:ext cx="2946345" cy="4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B1CA43-E6F4-4FDC-B4FD-6F9521FFE62D}" type="slidenum">
              <a:rPr lang="en-US" altLang="ko-KR" sz="1200" b="0"/>
              <a:pPr algn="r"/>
              <a:t>9</a:t>
            </a:fld>
            <a:endParaRPr lang="en-US" altLang="ko-KR" sz="1200" b="0"/>
          </a:p>
        </p:txBody>
      </p:sp>
      <p:sp>
        <p:nvSpPr>
          <p:cNvPr id="93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7762" cy="3719513"/>
          </a:xfrm>
          <a:ln/>
        </p:spPr>
      </p:sp>
      <p:sp>
        <p:nvSpPr>
          <p:cNvPr id="930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984" y="4714673"/>
            <a:ext cx="4987708" cy="4467628"/>
          </a:xfrm>
          <a:noFill/>
          <a:ln/>
        </p:spPr>
        <p:txBody>
          <a:bodyPr/>
          <a:lstStyle/>
          <a:p>
            <a:pPr>
              <a:buNone/>
            </a:pPr>
            <a:r>
              <a:rPr lang="ru-RU" dirty="0" smtClean="0"/>
              <a:t>Бытовая</a:t>
            </a:r>
            <a:r>
              <a:rPr lang="ru-RU" baseline="0" dirty="0" smtClean="0"/>
              <a:t> серия кондиционеров производится с 1074 года.</a:t>
            </a:r>
          </a:p>
          <a:p>
            <a:pPr>
              <a:buNone/>
            </a:pPr>
            <a:r>
              <a:rPr lang="ru-RU" baseline="0" dirty="0" smtClean="0"/>
              <a:t>Полупромышленные </a:t>
            </a:r>
            <a:r>
              <a:rPr lang="ru-RU" baseline="0" dirty="0" err="1" smtClean="0"/>
              <a:t>сплит-системы</a:t>
            </a:r>
            <a:r>
              <a:rPr lang="ru-RU" baseline="0" dirty="0" smtClean="0"/>
              <a:t> начали производить с 1986 года.</a:t>
            </a:r>
          </a:p>
          <a:p>
            <a:pPr>
              <a:buNone/>
            </a:pPr>
            <a:r>
              <a:rPr lang="ru-RU" baseline="0" dirty="0" err="1" smtClean="0"/>
              <a:t>Мультизональные</a:t>
            </a:r>
            <a:r>
              <a:rPr lang="ru-RU" baseline="0" dirty="0" smtClean="0"/>
              <a:t> кондиционеры </a:t>
            </a:r>
            <a:r>
              <a:rPr lang="en-US" baseline="0" dirty="0" smtClean="0"/>
              <a:t>DVM </a:t>
            </a:r>
            <a:r>
              <a:rPr lang="ru-RU" baseline="0" dirty="0" smtClean="0"/>
              <a:t>с 2000 года.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Объекты </a:t>
            </a:r>
            <a:r>
              <a:rPr lang="ru-RU" baseline="0" smtClean="0"/>
              <a:t>на </a:t>
            </a:r>
            <a:r>
              <a:rPr lang="ru-RU" baseline="0" dirty="0" smtClean="0"/>
              <a:t>территории России, Европы и Кореи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A5843E0-6809-42E4-8260-EA8FBF5B7769}" type="datetime8">
              <a:rPr lang="ko-KR" altLang="en-US" smtClean="0"/>
              <a:pPr/>
              <a:t>09년 8월 25일 16시 51분 28초</a:t>
            </a:fld>
            <a:endParaRPr lang="ko-KR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snowday\SEC_Draft_0305.ppt</a:t>
            </a:r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DCD4-C8F6-4E11-B6D1-0EBEBDDC21B7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8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17283" name="Picture 3" descr="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706688"/>
            <a:ext cx="9144000" cy="23352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D8B37-9A78-4C8C-91F5-9062DA70F768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CD578-EDFF-4B0A-A0D1-2721D1D30B0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F9280E-AB2E-4BEC-8D04-EC182C0C9D9F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22C7E-9024-48B3-886C-C380D1C5D3C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A54B8-E84D-4AA9-AEFE-0F3A0BACE2B0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41183-A093-4C97-9FBD-F16E865F4E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AF21B0-CEB2-46AD-A426-1EE23B8C72D0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B1F93-F48F-4ECA-867B-564C5E117D8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706B37-F21E-47AB-B7FC-041917A2A286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57C71-FE7C-43F4-81BF-1CF573495F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79601-8140-4F1E-8978-3EBD87C3BDFF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EF8C7-5E1B-4439-9E32-9E1F5A0B2B8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A2246-2C80-4232-A87D-188003CAB497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1956D-AF6C-43EE-9E66-85CB1BF0036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61395-5CCA-4491-897D-2EC3D87E9F9C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F475C-988F-487C-A3EB-8B2E034E341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F9FD9-5D07-45D4-A5BA-9266AF9C0F15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0C20B-FA3F-4CD6-93C0-57B49875BD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9A9B1-8B1D-4A76-A767-BE3B2627D32D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C4B2E-7FE9-4887-83F4-55B2D29D9A9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3FE79-8F9F-4572-9343-AC73ACB55005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69109-9235-45F4-9EDB-C11DC365720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E5A7D-674F-4E4A-AF28-A2FE0A85721B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C406-8CDE-4487-BE7B-524DF2DD58F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A8AF1-0AD7-43A1-B286-FAEB8DBC3B91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AE8EF-CE43-4DAA-968A-2D1A8001B0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BFB91-FF12-40E1-8473-35F8198D0B3C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9372E-6DA9-4517-8EB2-B68C71E9FAD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42437-EB57-4FB2-8598-B2059E68AE75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76D57-94DD-42F0-8365-F58FAA7F84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C9E84-0BB4-4231-BB0A-0B180D0E1B6D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14DD-6D6A-4EBC-B84C-74CDA85852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9CF1-8FE6-47B8-B3A2-2E9AF049F42F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4ACA9-2E17-4DB8-A120-330F3806127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4DB905-3EE8-405A-8E3A-83702127BD85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6AE9C-2B3B-4D78-A459-F50C271E398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3400D-54FD-414C-B5D7-21D6E0E83CC6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229E3-B5E0-46FE-8039-1F521D2F34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23F52-40F3-4B4D-8D63-4F5926B61E12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AE111-5C9C-43DD-B054-F50670B5FC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2E437-79A5-4F4D-9B4F-C2B3662E4D26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00EF-AAF0-4495-AB26-2651C6070B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48CDB-5FA6-4954-8F96-DE84EFF3E413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BB79A-D8F3-4B1F-A1E1-887F590F6F9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2ADF6-6263-4FBC-BA35-C7341CE2E9FE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FEA94-6EFC-4C13-B5DD-489001DC7BF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DE965-3297-4178-ACB6-6A7229B6E0F0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953A-2931-4F77-B9D0-9D6C88E4751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EE82B-79D2-4CA9-BA00-194FBAB21CBD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34E79-4571-4B81-A26C-1418B8F177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278EB-3DDA-4B17-8C50-C4C5247A57BF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82A76-B813-4352-833B-82300F3088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71F2F-5907-4BFF-BEBF-6960B36AF16C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8B0FB-8A97-486C-94FA-FABC301510A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E6A02-23AB-4E42-8BF0-6B6FD9B29E16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94AB6-EC96-4B06-95BF-E6622C1CA38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47B3C-5A57-4073-B740-606658722699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7C1DB-7E8F-4801-B2CB-60CA061A691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33BD0-2C6C-4FA2-BA5E-A509C68743A1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A7C2-84B9-4BF8-A962-48895D95F4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684BE-C18E-4B9A-8D60-B2A062AC88A0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14BCC-A2DB-4996-92D1-5A222CB6009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1C13A-B102-48C9-A815-86E4275E9863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DCC39-3F5F-4A4C-8E19-B28097D8C7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31" name="Rectangle 7"/>
          <p:cNvSpPr>
            <a:spLocks noChangeArrowheads="1"/>
          </p:cNvSpPr>
          <p:nvPr userDrawn="1"/>
        </p:nvSpPr>
        <p:spPr bwMode="auto">
          <a:xfrm>
            <a:off x="0" y="6499225"/>
            <a:ext cx="9144000" cy="3587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754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50000">
              <a:srgbClr val="FFCC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1570" name="Object 2"/>
          <p:cNvGraphicFramePr>
            <a:graphicFrameLocks noChangeAspect="1"/>
          </p:cNvGraphicFramePr>
          <p:nvPr/>
        </p:nvGraphicFramePr>
        <p:xfrm>
          <a:off x="152400" y="6427788"/>
          <a:ext cx="990600" cy="430212"/>
        </p:xfrm>
        <a:graphic>
          <a:graphicData uri="http://schemas.openxmlformats.org/presentationml/2006/ole">
            <p:oleObj spid="_x0000_s1901570" name="훈민정음" r:id="rId14" imgW="7047350" imgH="3524920" progId="">
              <p:embed/>
            </p:oleObj>
          </a:graphicData>
        </a:graphic>
      </p:graphicFrame>
      <p:sp>
        <p:nvSpPr>
          <p:cNvPr id="1901571" name="Line 3"/>
          <p:cNvSpPr>
            <a:spLocks noChangeShapeType="1"/>
          </p:cNvSpPr>
          <p:nvPr userDrawn="1"/>
        </p:nvSpPr>
        <p:spPr bwMode="auto">
          <a:xfrm>
            <a:off x="1143000" y="6629400"/>
            <a:ext cx="8001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901572" name="Picture 4" descr="DIGITAL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00" y="152400"/>
            <a:ext cx="1344613" cy="471488"/>
          </a:xfrm>
          <a:prstGeom prst="rect">
            <a:avLst/>
          </a:prstGeom>
          <a:solidFill>
            <a:srgbClr val="FFFF99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</a:defRPr>
            </a:lvl1pPr>
          </a:lstStyle>
          <a:p>
            <a:fld id="{633E3468-EED1-4BFE-847D-157580456690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20162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201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fld id="{4B2CC09E-03C0-40F8-B45A-2C7CA5B79AF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01626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985838"/>
          </a:xfrm>
          <a:prstGeom prst="rect">
            <a:avLst/>
          </a:prstGeom>
          <a:gradFill rotWithShape="1">
            <a:gsLst>
              <a:gs pos="0">
                <a:srgbClr val="4B81C2"/>
              </a:gs>
              <a:gs pos="50000">
                <a:srgbClr val="356CAD"/>
              </a:gs>
              <a:gs pos="100000">
                <a:srgbClr val="4B81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16262" name="Freeform 6"/>
          <p:cNvSpPr>
            <a:spLocks/>
          </p:cNvSpPr>
          <p:nvPr userDrawn="1"/>
        </p:nvSpPr>
        <p:spPr bwMode="auto">
          <a:xfrm>
            <a:off x="14288" y="177800"/>
            <a:ext cx="9105900" cy="6635750"/>
          </a:xfrm>
          <a:custGeom>
            <a:avLst/>
            <a:gdLst/>
            <a:ahLst/>
            <a:cxnLst>
              <a:cxn ang="0">
                <a:pos x="4" y="86"/>
              </a:cxn>
              <a:cxn ang="0">
                <a:pos x="93" y="2"/>
              </a:cxn>
              <a:cxn ang="0">
                <a:pos x="3586" y="2"/>
              </a:cxn>
              <a:cxn ang="0">
                <a:pos x="3722" y="84"/>
              </a:cxn>
              <a:cxn ang="0">
                <a:pos x="3886" y="378"/>
              </a:cxn>
              <a:cxn ang="0">
                <a:pos x="3994" y="443"/>
              </a:cxn>
              <a:cxn ang="0">
                <a:pos x="5627" y="443"/>
              </a:cxn>
              <a:cxn ang="0">
                <a:pos x="5718" y="498"/>
              </a:cxn>
              <a:cxn ang="0">
                <a:pos x="5718" y="3718"/>
              </a:cxn>
              <a:cxn ang="0">
                <a:pos x="5627" y="3812"/>
              </a:cxn>
              <a:cxn ang="0">
                <a:pos x="93" y="3812"/>
              </a:cxn>
              <a:cxn ang="0">
                <a:pos x="2" y="3718"/>
              </a:cxn>
              <a:cxn ang="0">
                <a:pos x="4" y="86"/>
              </a:cxn>
            </a:cxnLst>
            <a:rect l="0" t="0" r="r" b="b"/>
            <a:pathLst>
              <a:path w="5718" h="3812">
                <a:moveTo>
                  <a:pt x="4" y="86"/>
                </a:moveTo>
                <a:cubicBezTo>
                  <a:pt x="6" y="0"/>
                  <a:pt x="67" y="2"/>
                  <a:pt x="93" y="2"/>
                </a:cubicBezTo>
                <a:cubicBezTo>
                  <a:pt x="1840" y="2"/>
                  <a:pt x="3586" y="2"/>
                  <a:pt x="3586" y="2"/>
                </a:cubicBezTo>
                <a:cubicBezTo>
                  <a:pt x="3685" y="2"/>
                  <a:pt x="3722" y="84"/>
                  <a:pt x="3722" y="84"/>
                </a:cubicBezTo>
                <a:cubicBezTo>
                  <a:pt x="3722" y="84"/>
                  <a:pt x="3804" y="231"/>
                  <a:pt x="3886" y="378"/>
                </a:cubicBezTo>
                <a:cubicBezTo>
                  <a:pt x="3921" y="442"/>
                  <a:pt x="3973" y="442"/>
                  <a:pt x="3994" y="443"/>
                </a:cubicBezTo>
                <a:cubicBezTo>
                  <a:pt x="4810" y="443"/>
                  <a:pt x="5627" y="443"/>
                  <a:pt x="5627" y="443"/>
                </a:cubicBezTo>
                <a:cubicBezTo>
                  <a:pt x="5702" y="444"/>
                  <a:pt x="5718" y="464"/>
                  <a:pt x="5718" y="498"/>
                </a:cubicBezTo>
                <a:cubicBezTo>
                  <a:pt x="5718" y="2108"/>
                  <a:pt x="5718" y="3718"/>
                  <a:pt x="5718" y="3718"/>
                </a:cubicBezTo>
                <a:cubicBezTo>
                  <a:pt x="5718" y="3800"/>
                  <a:pt x="5670" y="3812"/>
                  <a:pt x="5627" y="3812"/>
                </a:cubicBezTo>
                <a:cubicBezTo>
                  <a:pt x="2860" y="3812"/>
                  <a:pt x="93" y="3812"/>
                  <a:pt x="93" y="3812"/>
                </a:cubicBezTo>
                <a:cubicBezTo>
                  <a:pt x="24" y="3806"/>
                  <a:pt x="0" y="3766"/>
                  <a:pt x="2" y="3718"/>
                </a:cubicBezTo>
                <a:cubicBezTo>
                  <a:pt x="2" y="3718"/>
                  <a:pt x="3" y="1902"/>
                  <a:pt x="4" y="86"/>
                </a:cubicBez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CCFFFF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16263" name="Picture 7" descr="彗星-samsu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596063" y="23813"/>
            <a:ext cx="2520950" cy="881062"/>
          </a:xfrm>
          <a:prstGeom prst="rect">
            <a:avLst/>
          </a:prstGeom>
          <a:noFill/>
        </p:spPr>
      </p:pic>
      <p:sp>
        <p:nvSpPr>
          <p:cNvPr id="2016264" name="Freeform 8"/>
          <p:cNvSpPr>
            <a:spLocks/>
          </p:cNvSpPr>
          <p:nvPr userDrawn="1"/>
        </p:nvSpPr>
        <p:spPr bwMode="auto">
          <a:xfrm>
            <a:off x="5157788" y="547688"/>
            <a:ext cx="854075" cy="90487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3516" y="0"/>
              </a:cxn>
              <a:cxn ang="0">
                <a:pos x="3724" y="104"/>
              </a:cxn>
              <a:cxn ang="0">
                <a:pos x="3876" y="367"/>
              </a:cxn>
              <a:cxn ang="0">
                <a:pos x="3812" y="431"/>
              </a:cxn>
              <a:cxn ang="0">
                <a:pos x="84" y="431"/>
              </a:cxn>
              <a:cxn ang="0">
                <a:pos x="8" y="348"/>
              </a:cxn>
              <a:cxn ang="0">
                <a:pos x="8" y="84"/>
              </a:cxn>
              <a:cxn ang="0">
                <a:pos x="76" y="0"/>
              </a:cxn>
            </a:cxnLst>
            <a:rect l="0" t="0" r="r" b="b"/>
            <a:pathLst>
              <a:path w="3908" h="436">
                <a:moveTo>
                  <a:pt x="76" y="0"/>
                </a:moveTo>
                <a:cubicBezTo>
                  <a:pt x="76" y="0"/>
                  <a:pt x="1796" y="0"/>
                  <a:pt x="3516" y="0"/>
                </a:cubicBezTo>
                <a:cubicBezTo>
                  <a:pt x="3660" y="0"/>
                  <a:pt x="3724" y="104"/>
                  <a:pt x="3724" y="104"/>
                </a:cubicBezTo>
                <a:cubicBezTo>
                  <a:pt x="3724" y="104"/>
                  <a:pt x="3800" y="235"/>
                  <a:pt x="3876" y="367"/>
                </a:cubicBezTo>
                <a:cubicBezTo>
                  <a:pt x="3908" y="436"/>
                  <a:pt x="3812" y="431"/>
                  <a:pt x="3812" y="431"/>
                </a:cubicBezTo>
                <a:cubicBezTo>
                  <a:pt x="3812" y="431"/>
                  <a:pt x="1948" y="431"/>
                  <a:pt x="84" y="431"/>
                </a:cubicBezTo>
                <a:cubicBezTo>
                  <a:pt x="0" y="428"/>
                  <a:pt x="8" y="348"/>
                  <a:pt x="8" y="348"/>
                </a:cubicBezTo>
                <a:cubicBezTo>
                  <a:pt x="8" y="348"/>
                  <a:pt x="8" y="216"/>
                  <a:pt x="8" y="84"/>
                </a:cubicBezTo>
                <a:cubicBezTo>
                  <a:pt x="8" y="0"/>
                  <a:pt x="76" y="0"/>
                  <a:pt x="76" y="0"/>
                </a:cubicBezTo>
                <a:close/>
              </a:path>
            </a:pathLst>
          </a:custGeom>
          <a:gradFill rotWithShape="1">
            <a:gsLst>
              <a:gs pos="0">
                <a:srgbClr val="356CAD"/>
              </a:gs>
              <a:gs pos="50000">
                <a:srgbClr val="4B81C2"/>
              </a:gs>
              <a:gs pos="100000">
                <a:srgbClr val="356CAD"/>
              </a:gs>
            </a:gsLst>
            <a:lin ang="5400000" scaled="1"/>
          </a:gradFill>
          <a:ln w="25400" cap="flat" cmpd="sng">
            <a:solidFill>
              <a:srgbClr val="99CC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16265" name="Freeform 9"/>
          <p:cNvSpPr>
            <a:spLocks/>
          </p:cNvSpPr>
          <p:nvPr userDrawn="1"/>
        </p:nvSpPr>
        <p:spPr bwMode="auto">
          <a:xfrm>
            <a:off x="5292725" y="817563"/>
            <a:ext cx="854075" cy="90487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3516" y="0"/>
              </a:cxn>
              <a:cxn ang="0">
                <a:pos x="3724" y="104"/>
              </a:cxn>
              <a:cxn ang="0">
                <a:pos x="3876" y="367"/>
              </a:cxn>
              <a:cxn ang="0">
                <a:pos x="3812" y="431"/>
              </a:cxn>
              <a:cxn ang="0">
                <a:pos x="84" y="431"/>
              </a:cxn>
              <a:cxn ang="0">
                <a:pos x="8" y="348"/>
              </a:cxn>
              <a:cxn ang="0">
                <a:pos x="8" y="84"/>
              </a:cxn>
              <a:cxn ang="0">
                <a:pos x="76" y="0"/>
              </a:cxn>
            </a:cxnLst>
            <a:rect l="0" t="0" r="r" b="b"/>
            <a:pathLst>
              <a:path w="3908" h="436">
                <a:moveTo>
                  <a:pt x="76" y="0"/>
                </a:moveTo>
                <a:cubicBezTo>
                  <a:pt x="76" y="0"/>
                  <a:pt x="1796" y="0"/>
                  <a:pt x="3516" y="0"/>
                </a:cubicBezTo>
                <a:cubicBezTo>
                  <a:pt x="3660" y="0"/>
                  <a:pt x="3724" y="104"/>
                  <a:pt x="3724" y="104"/>
                </a:cubicBezTo>
                <a:cubicBezTo>
                  <a:pt x="3724" y="104"/>
                  <a:pt x="3800" y="235"/>
                  <a:pt x="3876" y="367"/>
                </a:cubicBezTo>
                <a:cubicBezTo>
                  <a:pt x="3908" y="436"/>
                  <a:pt x="3812" y="431"/>
                  <a:pt x="3812" y="431"/>
                </a:cubicBezTo>
                <a:cubicBezTo>
                  <a:pt x="3812" y="431"/>
                  <a:pt x="1948" y="431"/>
                  <a:pt x="84" y="431"/>
                </a:cubicBezTo>
                <a:cubicBezTo>
                  <a:pt x="0" y="428"/>
                  <a:pt x="8" y="348"/>
                  <a:pt x="8" y="348"/>
                </a:cubicBezTo>
                <a:cubicBezTo>
                  <a:pt x="8" y="348"/>
                  <a:pt x="8" y="216"/>
                  <a:pt x="8" y="84"/>
                </a:cubicBezTo>
                <a:cubicBezTo>
                  <a:pt x="8" y="0"/>
                  <a:pt x="76" y="0"/>
                  <a:pt x="76" y="0"/>
                </a:cubicBezTo>
                <a:close/>
              </a:path>
            </a:pathLst>
          </a:custGeom>
          <a:gradFill rotWithShape="1">
            <a:gsLst>
              <a:gs pos="0">
                <a:srgbClr val="356CAD"/>
              </a:gs>
              <a:gs pos="50000">
                <a:srgbClr val="4B81C2"/>
              </a:gs>
              <a:gs pos="100000">
                <a:srgbClr val="356CAD"/>
              </a:gs>
            </a:gsLst>
            <a:lin ang="5400000" scaled="1"/>
          </a:gradFill>
          <a:ln w="25400" cap="flat" cmpd="sng">
            <a:solidFill>
              <a:srgbClr val="99CC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016266" name="Freeform 10"/>
          <p:cNvSpPr>
            <a:spLocks/>
          </p:cNvSpPr>
          <p:nvPr userDrawn="1"/>
        </p:nvSpPr>
        <p:spPr bwMode="auto">
          <a:xfrm>
            <a:off x="5021263" y="277813"/>
            <a:ext cx="854075" cy="90487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3516" y="0"/>
              </a:cxn>
              <a:cxn ang="0">
                <a:pos x="3724" y="104"/>
              </a:cxn>
              <a:cxn ang="0">
                <a:pos x="3876" y="367"/>
              </a:cxn>
              <a:cxn ang="0">
                <a:pos x="3812" y="431"/>
              </a:cxn>
              <a:cxn ang="0">
                <a:pos x="84" y="431"/>
              </a:cxn>
              <a:cxn ang="0">
                <a:pos x="8" y="348"/>
              </a:cxn>
              <a:cxn ang="0">
                <a:pos x="8" y="84"/>
              </a:cxn>
              <a:cxn ang="0">
                <a:pos x="76" y="0"/>
              </a:cxn>
            </a:cxnLst>
            <a:rect l="0" t="0" r="r" b="b"/>
            <a:pathLst>
              <a:path w="3908" h="436">
                <a:moveTo>
                  <a:pt x="76" y="0"/>
                </a:moveTo>
                <a:cubicBezTo>
                  <a:pt x="76" y="0"/>
                  <a:pt x="1796" y="0"/>
                  <a:pt x="3516" y="0"/>
                </a:cubicBezTo>
                <a:cubicBezTo>
                  <a:pt x="3660" y="0"/>
                  <a:pt x="3724" y="104"/>
                  <a:pt x="3724" y="104"/>
                </a:cubicBezTo>
                <a:cubicBezTo>
                  <a:pt x="3724" y="104"/>
                  <a:pt x="3800" y="235"/>
                  <a:pt x="3876" y="367"/>
                </a:cubicBezTo>
                <a:cubicBezTo>
                  <a:pt x="3908" y="436"/>
                  <a:pt x="3812" y="431"/>
                  <a:pt x="3812" y="431"/>
                </a:cubicBezTo>
                <a:cubicBezTo>
                  <a:pt x="3812" y="431"/>
                  <a:pt x="1948" y="431"/>
                  <a:pt x="84" y="431"/>
                </a:cubicBezTo>
                <a:cubicBezTo>
                  <a:pt x="0" y="428"/>
                  <a:pt x="8" y="348"/>
                  <a:pt x="8" y="348"/>
                </a:cubicBezTo>
                <a:cubicBezTo>
                  <a:pt x="8" y="348"/>
                  <a:pt x="8" y="216"/>
                  <a:pt x="8" y="84"/>
                </a:cubicBezTo>
                <a:cubicBezTo>
                  <a:pt x="8" y="0"/>
                  <a:pt x="76" y="0"/>
                  <a:pt x="76" y="0"/>
                </a:cubicBezTo>
                <a:close/>
              </a:path>
            </a:pathLst>
          </a:custGeom>
          <a:gradFill rotWithShape="1">
            <a:gsLst>
              <a:gs pos="0">
                <a:srgbClr val="356CAD"/>
              </a:gs>
              <a:gs pos="50000">
                <a:srgbClr val="4B81C2"/>
              </a:gs>
              <a:gs pos="100000">
                <a:srgbClr val="356CAD"/>
              </a:gs>
            </a:gsLst>
            <a:lin ang="5400000" scaled="1"/>
          </a:gradFill>
          <a:ln w="25400" cap="flat" cmpd="sng">
            <a:solidFill>
              <a:srgbClr val="99CCFF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/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8786" name="Group 2"/>
          <p:cNvGrpSpPr>
            <a:grpSpLocks/>
          </p:cNvGrpSpPr>
          <p:nvPr userDrawn="1"/>
        </p:nvGrpSpPr>
        <p:grpSpPr bwMode="auto">
          <a:xfrm>
            <a:off x="4763" y="4763"/>
            <a:ext cx="9144000" cy="6858000"/>
            <a:chOff x="0" y="0"/>
            <a:chExt cx="5760" cy="4320"/>
          </a:xfrm>
        </p:grpSpPr>
        <p:sp>
          <p:nvSpPr>
            <p:cNvPr id="2038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00CCFF">
                    <a:gamma/>
                    <a:shade val="63529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8788" name="Text Box 4"/>
            <p:cNvSpPr txBox="1">
              <a:spLocks noChangeArrowheads="1"/>
            </p:cNvSpPr>
            <p:nvPr/>
          </p:nvSpPr>
          <p:spPr bwMode="auto">
            <a:xfrm>
              <a:off x="240" y="192"/>
              <a:ext cx="5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algn="l">
                <a:spcBef>
                  <a:spcPct val="50000"/>
                </a:spcBef>
              </a:pPr>
              <a:endParaRPr lang="ru-RU" sz="3200">
                <a:solidFill>
                  <a:srgbClr val="333399"/>
                </a:solidFill>
                <a:latin typeface="Arial" pitchFamily="34" charset="0"/>
                <a:ea typeface="굴림" pitchFamily="34" charset="-127"/>
              </a:endParaRPr>
            </a:p>
          </p:txBody>
        </p:sp>
        <p:sp>
          <p:nvSpPr>
            <p:cNvPr id="2038789" name="AutoShape 5"/>
            <p:cNvSpPr>
              <a:spLocks noChangeArrowheads="1"/>
            </p:cNvSpPr>
            <p:nvPr/>
          </p:nvSpPr>
          <p:spPr bwMode="auto">
            <a:xfrm>
              <a:off x="144" y="576"/>
              <a:ext cx="5424" cy="3648"/>
            </a:xfrm>
            <a:prstGeom prst="roundRect">
              <a:avLst>
                <a:gd name="adj" fmla="val 4222"/>
              </a:avLst>
            </a:prstGeom>
            <a:solidFill>
              <a:schemeClr val="bg1"/>
            </a:solidFill>
            <a:ln w="9525">
              <a:solidFill>
                <a:srgbClr val="F0EFC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 b="0">
                <a:solidFill>
                  <a:srgbClr val="333399"/>
                </a:solidFill>
                <a:latin typeface="굴림" pitchFamily="34" charset="-127"/>
                <a:ea typeface="굴림" pitchFamily="34" charset="-127"/>
              </a:endParaRPr>
            </a:p>
          </p:txBody>
        </p:sp>
      </p:grpSp>
      <p:pic>
        <p:nvPicPr>
          <p:cNvPr id="2038790" name="Picture 6" descr="디지털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171450"/>
            <a:ext cx="1368425" cy="423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7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</a:defRPr>
            </a:lvl1pPr>
          </a:lstStyle>
          <a:p>
            <a:fld id="{D71E50C3-3091-4E53-B971-B9754DA0EC54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207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207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fld id="{B9C7D975-F942-4938-ACAB-F3148F0991D4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2078727" name="Picture 7" descr="Theme"/>
          <p:cNvPicPr>
            <a:picLocks noChangeAspect="1" noChangeArrowheads="1"/>
          </p:cNvPicPr>
          <p:nvPr userDrawn="1"/>
        </p:nvPicPr>
        <p:blipFill>
          <a:blip r:embed="rId13">
            <a:lum bright="66000" contrast="6000"/>
          </a:blip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6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6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  <a:ea typeface="+mn-ea"/>
              </a:defRPr>
            </a:lvl1pPr>
          </a:lstStyle>
          <a:p>
            <a:fld id="{6B13982A-D56E-463D-8E40-A0116B49CA9F}" type="datetime8">
              <a:rPr lang="ko-KR" altLang="en-US"/>
              <a:pPr/>
              <a:t>09년 8월 25일 16시 51분 27초</a:t>
            </a:fld>
            <a:endParaRPr lang="en-US" altLang="ko-KR"/>
          </a:p>
        </p:txBody>
      </p:sp>
      <p:sp>
        <p:nvSpPr>
          <p:cNvPr id="206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r>
              <a:rPr lang="en-US" altLang="ko-KR"/>
              <a:t>snowday\SEC_Draft_0305.ppt</a:t>
            </a:r>
          </a:p>
        </p:txBody>
      </p:sp>
      <p:sp>
        <p:nvSpPr>
          <p:cNvPr id="206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fld id="{5972F9F1-AAF2-412B-8C84-F6422BE01EEB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2061319" name="Picture 7" descr="Theme"/>
          <p:cNvPicPr>
            <a:picLocks noChangeAspect="1" noChangeArrowheads="1"/>
          </p:cNvPicPr>
          <p:nvPr userDrawn="1"/>
        </p:nvPicPr>
        <p:blipFill>
          <a:blip r:embed="rId13">
            <a:lum bright="66000" contrast="6000"/>
          </a:blip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1320" name="Line 8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Samsung%20Video/DVM%20video/DVM%20video%202008.VO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3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hyperlink" Target="03_&#1054;&#1073;&#1098;&#1077;&#1082;&#1090;&#1099;%20DVM.ppt" TargetMode="External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../../../../../Samsung%20Video/Samsung%20today_12-2008.VO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93" name="Rectangle 5"/>
          <p:cNvSpPr>
            <a:spLocks noChangeArrowheads="1"/>
          </p:cNvSpPr>
          <p:nvPr/>
        </p:nvSpPr>
        <p:spPr bwMode="auto">
          <a:xfrm>
            <a:off x="5229225" y="2735263"/>
            <a:ext cx="3709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altLang="ko-KR">
                <a:solidFill>
                  <a:srgbClr val="292929"/>
                </a:solidFill>
                <a:latin typeface="Arial Unicode MS" pitchFamily="34" charset="-128"/>
              </a:rPr>
              <a:t>КОНДИЦИОНЕРЫ</a:t>
            </a:r>
            <a:endParaRPr lang="en-US" altLang="ko-KR">
              <a:solidFill>
                <a:srgbClr val="292929"/>
              </a:solidFill>
              <a:latin typeface="Arial Unicode MS" pitchFamily="34" charset="-128"/>
            </a:endParaRPr>
          </a:p>
          <a:p>
            <a:pPr algn="l"/>
            <a:r>
              <a:rPr lang="en-US" altLang="ko-KR">
                <a:solidFill>
                  <a:srgbClr val="292929"/>
                </a:solidFill>
                <a:latin typeface="Arial Unicode MS" pitchFamily="34" charset="-128"/>
              </a:rPr>
              <a:t>Samsung 200</a:t>
            </a:r>
            <a:r>
              <a:rPr lang="ru-RU" altLang="ko-KR">
                <a:solidFill>
                  <a:srgbClr val="292929"/>
                </a:solidFill>
                <a:latin typeface="Arial Unicode MS" pitchFamily="34" charset="-128"/>
              </a:rPr>
              <a:t>9</a:t>
            </a:r>
            <a:r>
              <a:rPr lang="ru-RU" altLang="ko-KR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</a:p>
        </p:txBody>
      </p:sp>
      <p:pic>
        <p:nvPicPr>
          <p:cNvPr id="2163716" name="Picture 3" descr="Здание Самсунг_для заставки промышленне кондиционеры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68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074" name="Picture 2" descr="Untitled-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118" y="3964615"/>
            <a:ext cx="14970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76" name="Picture 4" descr="Untitled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350" y="4933950"/>
            <a:ext cx="2409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77" name="Picture 5" descr="Untitled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9082" y="4817767"/>
            <a:ext cx="104933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78" name="Picture 6" descr="Untitled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0381" y="3945455"/>
            <a:ext cx="923777" cy="148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80" name="Picture 8" descr="Untitled-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111" y="3168059"/>
            <a:ext cx="21510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81" name="Picture 9" descr="Untitled-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3434" y="2140505"/>
            <a:ext cx="19716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84" name="Picture 12" descr="Untitled-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9118" y="3210960"/>
            <a:ext cx="1989506" cy="71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85" name="Picture 13" descr="Untitled-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183" y="4074818"/>
            <a:ext cx="2051715" cy="86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9807" name="Rectangle 15"/>
          <p:cNvSpPr>
            <a:spLocks noChangeArrowheads="1"/>
          </p:cNvSpPr>
          <p:nvPr/>
        </p:nvSpPr>
        <p:spPr bwMode="auto">
          <a:xfrm>
            <a:off x="471488" y="342900"/>
            <a:ext cx="386080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 dirty="0">
                <a:solidFill>
                  <a:schemeClr val="bg1"/>
                </a:solidFill>
              </a:rPr>
              <a:t>Модельный ряд </a:t>
            </a:r>
            <a:r>
              <a:rPr lang="ru-RU" sz="3200" b="0" dirty="0" smtClean="0">
                <a:solidFill>
                  <a:schemeClr val="bg1"/>
                </a:solidFill>
              </a:rPr>
              <a:t>2009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" name="몽블랑" descr="몽블랑내지(2차)_005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7011" y="2136887"/>
            <a:ext cx="2200496" cy="11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87" descr="DVM-PLUS-3-Sales(내지)_012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2500" y="2030818"/>
            <a:ext cx="1375688" cy="212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Logo DVM PLUS III_blue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559" y="1126415"/>
            <a:ext cx="1584365" cy="679993"/>
          </a:xfrm>
          <a:prstGeom prst="rect">
            <a:avLst/>
          </a:prstGeom>
        </p:spPr>
      </p:pic>
      <p:pic>
        <p:nvPicPr>
          <p:cNvPr id="23" name="Picture 22" descr="Built-in logo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488" y="1133967"/>
            <a:ext cx="1270659" cy="704365"/>
          </a:xfrm>
          <a:prstGeom prst="rect">
            <a:avLst/>
          </a:prstGeom>
        </p:spPr>
      </p:pic>
      <p:pic>
        <p:nvPicPr>
          <p:cNvPr id="25" name="Picture 24" descr="RAC logo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659" y="1153846"/>
            <a:ext cx="1292154" cy="7151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0338" name="Picture 2" descr="P1010045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938" y="0"/>
            <a:ext cx="2347073" cy="1706563"/>
          </a:xfrm>
          <a:prstGeom prst="rect">
            <a:avLst/>
          </a:prstGeom>
          <a:noFill/>
        </p:spPr>
      </p:pic>
      <p:pic>
        <p:nvPicPr>
          <p:cNvPr id="2190340" name="Picture 4" descr="S350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98700" cy="1836738"/>
          </a:xfrm>
          <a:prstGeom prst="rect">
            <a:avLst/>
          </a:prstGeom>
          <a:noFill/>
        </p:spPr>
      </p:pic>
      <p:pic>
        <p:nvPicPr>
          <p:cNvPr id="2190343" name="Picture 10" descr="npo00007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6925" y="1557338"/>
            <a:ext cx="2574086" cy="165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90345" name="Picture 12" descr="npo00008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3550" y="4745038"/>
            <a:ext cx="2907461" cy="177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90346" name="Picture 15" descr="npo00008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65275"/>
            <a:ext cx="2246313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90347" name="Picture 16" descr="npo0000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81550"/>
            <a:ext cx="2236788" cy="173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90348" name="Text Box 12">
            <a:hlinkClick r:id="rId10" action="ppaction://hlinkpres?slideindex=3&amp;slidetitle=Slide 2"/>
          </p:cNvPr>
          <p:cNvSpPr txBox="1">
            <a:spLocks noChangeArrowheads="1"/>
          </p:cNvSpPr>
          <p:nvPr/>
        </p:nvSpPr>
        <p:spPr bwMode="auto">
          <a:xfrm>
            <a:off x="4470400" y="1196975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Объекты </a:t>
            </a:r>
            <a:r>
              <a:rPr lang="en-US" altLang="ko-KR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DVM</a:t>
            </a:r>
            <a:endParaRPr lang="en-US" altLang="ko-KR" sz="3200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190339" name="Picture 3" descr="P1010081000"/>
          <p:cNvPicPr>
            <a:picLocks noChangeAspect="1" noChangeArrowheads="1"/>
          </p:cNvPicPr>
          <p:nvPr/>
        </p:nvPicPr>
        <p:blipFill>
          <a:blip r:embed="rId11"/>
          <a:srcRect l="20920" t="-1462"/>
          <a:stretch>
            <a:fillRect/>
          </a:stretch>
        </p:blipFill>
        <p:spPr bwMode="auto">
          <a:xfrm>
            <a:off x="2222500" y="3000375"/>
            <a:ext cx="2422525" cy="1779588"/>
          </a:xfrm>
          <a:prstGeom prst="rect">
            <a:avLst/>
          </a:prstGeom>
          <a:noFill/>
        </p:spPr>
      </p:pic>
      <p:graphicFrame>
        <p:nvGraphicFramePr>
          <p:cNvPr id="2190342" name="Object 6"/>
          <p:cNvGraphicFramePr>
            <a:graphicFrameLocks noChangeAspect="1"/>
          </p:cNvGraphicFramePr>
          <p:nvPr/>
        </p:nvGraphicFramePr>
        <p:xfrm>
          <a:off x="0" y="3024188"/>
          <a:ext cx="2230438" cy="1831975"/>
        </p:xfrm>
        <a:graphic>
          <a:graphicData uri="http://schemas.openxmlformats.org/presentationml/2006/ole">
            <p:oleObj spid="_x0000_s1928194" name="훈민정음" r:id="rId12" imgW="1533590" imgH="1028865" progId="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9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9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9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9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9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9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9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9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Rectangle 2"/>
          <p:cNvSpPr>
            <a:spLocks noChangeArrowheads="1"/>
          </p:cNvSpPr>
          <p:nvPr/>
        </p:nvSpPr>
        <p:spPr bwMode="auto">
          <a:xfrm>
            <a:off x="0" y="1654175"/>
            <a:ext cx="9144000" cy="2320925"/>
          </a:xfrm>
          <a:prstGeom prst="rect">
            <a:avLst/>
          </a:prstGeom>
          <a:solidFill>
            <a:schemeClr val="bg1">
              <a:alpha val="25999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Спасибо</a:t>
            </a:r>
          </a:p>
        </p:txBody>
      </p:sp>
      <p:sp>
        <p:nvSpPr>
          <p:cNvPr id="2231299" name="Rectangle 3"/>
          <p:cNvSpPr>
            <a:spLocks noChangeArrowheads="1"/>
          </p:cNvSpPr>
          <p:nvPr/>
        </p:nvSpPr>
        <p:spPr bwMode="auto">
          <a:xfrm>
            <a:off x="715963" y="4162425"/>
            <a:ext cx="355123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Samsung Electronics</a:t>
            </a:r>
            <a:b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Air Conditioners</a:t>
            </a:r>
            <a:r>
              <a:rPr lang="ru-RU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ru-RU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Чеглаков Михаил</a:t>
            </a: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cheglakov.m@samsung.com</a:t>
            </a:r>
            <a:r>
              <a:rPr lang="ru-RU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ru-RU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ru-RU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/>
            </a:r>
            <a:br>
              <a:rPr lang="ru-RU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ru-RU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+7 (495) 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589-26-20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2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6" name="Text Box 2"/>
          <p:cNvSpPr txBox="1">
            <a:spLocks noChangeArrowheads="1"/>
          </p:cNvSpPr>
          <p:nvPr/>
        </p:nvSpPr>
        <p:spPr bwMode="auto">
          <a:xfrm>
            <a:off x="1377950" y="158750"/>
            <a:ext cx="57102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ru-RU" b="0">
                <a:solidFill>
                  <a:schemeClr val="bg1"/>
                </a:solidFill>
                <a:latin typeface="Arial" pitchFamily="34" charset="0"/>
              </a:rPr>
              <a:t>К</a:t>
            </a:r>
            <a:r>
              <a:rPr kumimoji="0" lang="ru-RU" b="0">
                <a:solidFill>
                  <a:schemeClr val="bg1"/>
                </a:solidFill>
                <a:latin typeface="Arial Unicode MS" pitchFamily="34" charset="-128"/>
              </a:rPr>
              <a:t>орпораци</a:t>
            </a:r>
            <a:r>
              <a:rPr kumimoji="0" lang="ru-RU" b="0">
                <a:solidFill>
                  <a:schemeClr val="bg1"/>
                </a:solidFill>
                <a:latin typeface="Arial" pitchFamily="34" charset="0"/>
              </a:rPr>
              <a:t>я</a:t>
            </a:r>
            <a:r>
              <a:rPr kumimoji="0" lang="ru-RU" b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kumimoji="0" lang="en-US" b="0">
                <a:solidFill>
                  <a:schemeClr val="bg1"/>
                </a:solidFill>
                <a:latin typeface="Arial Unicode MS" pitchFamily="34" charset="-128"/>
              </a:rPr>
              <a:t>Samsung Electronics</a:t>
            </a:r>
            <a:r>
              <a:rPr kumimoji="0" lang="en-US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kumimoji="0"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217988" name="Picture 8" descr="18p삼성물산 사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1981200"/>
            <a:ext cx="406241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7990" name="Text Box 6"/>
          <p:cNvSpPr txBox="1">
            <a:spLocks noChangeArrowheads="1"/>
          </p:cNvSpPr>
          <p:nvPr/>
        </p:nvSpPr>
        <p:spPr bwMode="auto">
          <a:xfrm>
            <a:off x="565150" y="4775200"/>
            <a:ext cx="422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000">
                <a:latin typeface="Arial Unicode MS" pitchFamily="34" charset="-128"/>
              </a:rPr>
              <a:t>Основание компании - </a:t>
            </a:r>
            <a:r>
              <a:rPr lang="en-US" sz="2000">
                <a:latin typeface="Arial Unicode MS" pitchFamily="34" charset="-128"/>
              </a:rPr>
              <a:t>19</a:t>
            </a:r>
            <a:r>
              <a:rPr lang="ru-RU" sz="2000">
                <a:latin typeface="Arial" pitchFamily="34" charset="0"/>
              </a:rPr>
              <a:t>38</a:t>
            </a:r>
            <a:r>
              <a:rPr lang="en-US" sz="2000">
                <a:latin typeface="Arial Unicode MS" pitchFamily="34" charset="-128"/>
              </a:rPr>
              <a:t> </a:t>
            </a:r>
            <a:r>
              <a:rPr lang="ru-RU" sz="2000">
                <a:latin typeface="Arial Unicode MS" pitchFamily="34" charset="-128"/>
              </a:rPr>
              <a:t>г. </a:t>
            </a:r>
            <a:endParaRPr lang="en-US" sz="2000">
              <a:latin typeface="Arial Unicode MS" pitchFamily="34" charset="-128"/>
            </a:endParaRPr>
          </a:p>
        </p:txBody>
      </p:sp>
      <p:sp>
        <p:nvSpPr>
          <p:cNvPr id="2217991" name="Text Box 7"/>
          <p:cNvSpPr txBox="1">
            <a:spLocks noChangeArrowheads="1"/>
          </p:cNvSpPr>
          <p:nvPr/>
        </p:nvSpPr>
        <p:spPr bwMode="auto">
          <a:xfrm>
            <a:off x="4903788" y="4457700"/>
            <a:ext cx="4044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lang="ru-RU" sz="2000">
                <a:latin typeface="Arial" pitchFamily="34" charset="0"/>
              </a:rPr>
              <a:t>Основатель компании </a:t>
            </a:r>
            <a:r>
              <a:rPr lang="en-US" sz="2000">
                <a:latin typeface="Arial" pitchFamily="34" charset="0"/>
              </a:rPr>
              <a:t>Samsung</a:t>
            </a:r>
          </a:p>
          <a:p>
            <a:pPr latinLnBrk="0">
              <a:spcBef>
                <a:spcPct val="50000"/>
              </a:spcBef>
            </a:pPr>
            <a:r>
              <a:rPr lang="en-US" sz="2000">
                <a:latin typeface="Arial Unicode MS" pitchFamily="34" charset="-128"/>
              </a:rPr>
              <a:t>Mr. Lee</a:t>
            </a:r>
            <a:r>
              <a:rPr lang="ru-RU" sz="2000">
                <a:latin typeface="Arial Unicode MS" pitchFamily="34" charset="-128"/>
              </a:rPr>
              <a:t> </a:t>
            </a:r>
            <a:endParaRPr lang="en-US" sz="2000">
              <a:latin typeface="Arial Unicode MS" pitchFamily="34" charset="-128"/>
            </a:endParaRPr>
          </a:p>
        </p:txBody>
      </p:sp>
      <p:pic>
        <p:nvPicPr>
          <p:cNvPr id="2217995" name="Picture 11" descr="Основатель Самсунг Электроникс_Мр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75338" y="2038350"/>
            <a:ext cx="1724025" cy="2278063"/>
          </a:xfrm>
          <a:prstGeom prst="rect">
            <a:avLst/>
          </a:prstGeom>
          <a:noFill/>
        </p:spPr>
      </p:pic>
      <p:pic>
        <p:nvPicPr>
          <p:cNvPr id="12" name="Picture 4" descr="завод Сувон в Корее общий ви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3221" y="2877608"/>
            <a:ext cx="5479774" cy="377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28m1340m0"/>
          <p:cNvPicPr>
            <a:picLocks noChangeAspect="1" noChangeArrowheads="1"/>
          </p:cNvPicPr>
          <p:nvPr/>
        </p:nvPicPr>
        <p:blipFill>
          <a:blip r:embed="rId6"/>
          <a:srcRect l="6896"/>
          <a:stretch>
            <a:fillRect/>
          </a:stretch>
        </p:blipFill>
        <p:spPr bwMode="auto">
          <a:xfrm>
            <a:off x="332509" y="1976973"/>
            <a:ext cx="3099459" cy="2211179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633457" y="992477"/>
            <a:ext cx="3425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 Unicode MS" pitchFamily="34" charset="-128"/>
              </a:rPr>
              <a:t>Samsung </a:t>
            </a:r>
            <a:r>
              <a:rPr lang="ru-RU" sz="3200" dirty="0" smtClean="0">
                <a:latin typeface="Arial Unicode MS" pitchFamily="34" charset="-128"/>
              </a:rPr>
              <a:t> 2009</a:t>
            </a:r>
            <a:endParaRPr lang="en-US" sz="3200" dirty="0"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1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217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217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217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7990" grpId="0"/>
      <p:bldP spid="221799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039" name="Picture 7" descr="1"/>
          <p:cNvPicPr>
            <a:picLocks noChangeAspect="1" noChangeArrowheads="1"/>
          </p:cNvPicPr>
          <p:nvPr/>
        </p:nvPicPr>
        <p:blipFill>
          <a:blip r:embed="rId2"/>
          <a:srcRect r="7663"/>
          <a:stretch>
            <a:fillRect/>
          </a:stretch>
        </p:blipFill>
        <p:spPr bwMode="auto">
          <a:xfrm>
            <a:off x="0" y="987425"/>
            <a:ext cx="9144000" cy="5870575"/>
          </a:xfrm>
          <a:prstGeom prst="rect">
            <a:avLst/>
          </a:prstGeom>
          <a:noFill/>
        </p:spPr>
      </p:pic>
      <p:pic>
        <p:nvPicPr>
          <p:cNvPr id="2220040" name="Picture 8" descr="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688" y="473075"/>
            <a:ext cx="4319587" cy="1390650"/>
          </a:xfrm>
          <a:prstGeom prst="rect">
            <a:avLst/>
          </a:prstGeom>
          <a:noFill/>
        </p:spPr>
      </p:pic>
      <p:sp>
        <p:nvSpPr>
          <p:cNvPr id="2220041" name="Text Box 9"/>
          <p:cNvSpPr txBox="1">
            <a:spLocks noChangeArrowheads="1"/>
          </p:cNvSpPr>
          <p:nvPr/>
        </p:nvSpPr>
        <p:spPr bwMode="auto">
          <a:xfrm>
            <a:off x="4767263" y="773113"/>
            <a:ext cx="4219425" cy="376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800" b="0" dirty="0">
                <a:solidFill>
                  <a:schemeClr val="bg1"/>
                </a:solidFill>
                <a:latin typeface="Arial Unicode MS" pitchFamily="34" charset="-128"/>
              </a:rPr>
              <a:t> 21</a:t>
            </a:r>
            <a:r>
              <a:rPr lang="ru-RU" altLang="ko-KR" sz="1800" b="0" dirty="0">
                <a:solidFill>
                  <a:schemeClr val="bg1"/>
                </a:solidFill>
                <a:latin typeface="Arial Unicode MS" pitchFamily="34" charset="-128"/>
              </a:rPr>
              <a:t>-е место в </a:t>
            </a:r>
            <a:r>
              <a:rPr lang="ru-RU" altLang="ko-KR" sz="1800" b="0" dirty="0" smtClean="0">
                <a:solidFill>
                  <a:schemeClr val="bg1"/>
                </a:solidFill>
                <a:latin typeface="Arial Unicode MS" pitchFamily="34" charset="-128"/>
              </a:rPr>
              <a:t>общемировом рейтинге</a:t>
            </a:r>
            <a:endParaRPr lang="ko-KR" altLang="en-US" sz="1800" b="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2220042" name="Text Box 10"/>
          <p:cNvSpPr txBox="1">
            <a:spLocks noChangeArrowheads="1"/>
          </p:cNvSpPr>
          <p:nvPr/>
        </p:nvSpPr>
        <p:spPr bwMode="auto">
          <a:xfrm>
            <a:off x="5735638" y="6440488"/>
            <a:ext cx="30638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chemeClr val="bg1"/>
                </a:solidFill>
                <a:latin typeface="Arial Unicode MS" pitchFamily="34" charset="-128"/>
              </a:rPr>
              <a:t>* </a:t>
            </a:r>
            <a:r>
              <a:rPr lang="en-US" altLang="ko-KR" sz="1400">
                <a:solidFill>
                  <a:schemeClr val="bg1"/>
                </a:solidFill>
                <a:latin typeface="Arial Unicode MS" pitchFamily="34" charset="-128"/>
              </a:rPr>
              <a:t>Source: Business Week InterBrand</a:t>
            </a:r>
          </a:p>
        </p:txBody>
      </p:sp>
      <p:sp>
        <p:nvSpPr>
          <p:cNvPr id="2220043" name="Text Box 11"/>
          <p:cNvSpPr txBox="1">
            <a:spLocks noChangeArrowheads="1"/>
          </p:cNvSpPr>
          <p:nvPr/>
        </p:nvSpPr>
        <p:spPr bwMode="auto">
          <a:xfrm>
            <a:off x="8013700" y="2271713"/>
            <a:ext cx="538163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  <a:latin typeface="Arial Unicode MS" pitchFamily="34" charset="-128"/>
              </a:rPr>
              <a:t>(Unit: B$)</a:t>
            </a:r>
          </a:p>
        </p:txBody>
      </p:sp>
      <p:pic>
        <p:nvPicPr>
          <p:cNvPr id="2220044" name="Picture 12" descr="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2425700"/>
            <a:ext cx="3003550" cy="3886200"/>
          </a:xfrm>
          <a:prstGeom prst="rect">
            <a:avLst/>
          </a:prstGeom>
          <a:noFill/>
        </p:spPr>
      </p:pic>
      <p:sp>
        <p:nvSpPr>
          <p:cNvPr id="2220045" name="WordArt 13"/>
          <p:cNvSpPr>
            <a:spLocks noChangeArrowheads="1" noChangeShapeType="1" noTextEdit="1"/>
          </p:cNvSpPr>
          <p:nvPr/>
        </p:nvSpPr>
        <p:spPr bwMode="auto">
          <a:xfrm>
            <a:off x="6780213" y="2133600"/>
            <a:ext cx="695325" cy="217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838"/>
              </a:avLst>
            </a:prstTxWarp>
          </a:bodyPr>
          <a:lstStyle/>
          <a:p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2007</a:t>
            </a:r>
          </a:p>
        </p:txBody>
      </p:sp>
      <p:pic>
        <p:nvPicPr>
          <p:cNvPr id="2220046" name="Picture 14" descr="2007년_text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3113" y="2789238"/>
            <a:ext cx="2852737" cy="3448050"/>
          </a:xfrm>
          <a:prstGeom prst="rect">
            <a:avLst/>
          </a:prstGeom>
          <a:noFill/>
        </p:spPr>
      </p:pic>
      <p:sp>
        <p:nvSpPr>
          <p:cNvPr id="2220047" name="Freeform 15"/>
          <p:cNvSpPr>
            <a:spLocks/>
          </p:cNvSpPr>
          <p:nvPr/>
        </p:nvSpPr>
        <p:spPr bwMode="auto">
          <a:xfrm>
            <a:off x="5818188" y="3921125"/>
            <a:ext cx="2884487" cy="315913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1040" y="0"/>
              </a:cxn>
              <a:cxn ang="0">
                <a:pos x="1040" y="162"/>
              </a:cxn>
              <a:cxn ang="0">
                <a:pos x="0" y="167"/>
              </a:cxn>
              <a:cxn ang="0">
                <a:pos x="4" y="16"/>
              </a:cxn>
            </a:cxnLst>
            <a:rect l="0" t="0" r="r" b="b"/>
            <a:pathLst>
              <a:path w="1040" h="167">
                <a:moveTo>
                  <a:pt x="4" y="16"/>
                </a:moveTo>
                <a:lnTo>
                  <a:pt x="1040" y="0"/>
                </a:lnTo>
                <a:lnTo>
                  <a:pt x="1040" y="162"/>
                </a:lnTo>
                <a:lnTo>
                  <a:pt x="0" y="167"/>
                </a:lnTo>
                <a:lnTo>
                  <a:pt x="4" y="16"/>
                </a:lnTo>
                <a:close/>
              </a:path>
            </a:pathLst>
          </a:custGeom>
          <a:noFill/>
          <a:ln w="19050" cap="flat" cmpd="sng">
            <a:solidFill>
              <a:srgbClr val="CC3300"/>
            </a:solidFill>
            <a:prstDash val="solid"/>
            <a:round/>
            <a:headEnd/>
            <a:tailEnd/>
          </a:ln>
          <a:effectLst>
            <a:prstShdw prst="shdw17" dist="17961" dir="2700000">
              <a:srgbClr val="CC3300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20048" name="Text Box 16"/>
          <p:cNvSpPr txBox="1">
            <a:spLocks noChangeArrowheads="1"/>
          </p:cNvSpPr>
          <p:nvPr/>
        </p:nvSpPr>
        <p:spPr bwMode="auto">
          <a:xfrm>
            <a:off x="1733550" y="6440488"/>
            <a:ext cx="157321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>
                <a:solidFill>
                  <a:schemeClr val="bg1"/>
                </a:solidFill>
                <a:latin typeface="Arial Unicode MS" pitchFamily="34" charset="-128"/>
              </a:rPr>
              <a:t>* </a:t>
            </a:r>
            <a:r>
              <a:rPr lang="en-US" altLang="ko-KR" sz="1400">
                <a:solidFill>
                  <a:schemeClr val="bg1"/>
                </a:solidFill>
                <a:latin typeface="Arial Unicode MS" pitchFamily="34" charset="-128"/>
              </a:rPr>
              <a:t>Source: Fortune</a:t>
            </a:r>
          </a:p>
        </p:txBody>
      </p:sp>
      <p:sp>
        <p:nvSpPr>
          <p:cNvPr id="2220049" name="Text Box 17"/>
          <p:cNvSpPr txBox="1">
            <a:spLocks noChangeArrowheads="1"/>
          </p:cNvSpPr>
          <p:nvPr/>
        </p:nvSpPr>
        <p:spPr bwMode="auto">
          <a:xfrm>
            <a:off x="3400425" y="2293938"/>
            <a:ext cx="560388" cy="152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000">
                <a:solidFill>
                  <a:schemeClr val="bg1"/>
                </a:solidFill>
                <a:latin typeface="Arial Unicode MS" pitchFamily="34" charset="-128"/>
              </a:rPr>
              <a:t>(Unit: M$)</a:t>
            </a:r>
          </a:p>
        </p:txBody>
      </p:sp>
      <p:grpSp>
        <p:nvGrpSpPr>
          <p:cNvPr id="2220051" name="Group 19"/>
          <p:cNvGrpSpPr>
            <a:grpSpLocks/>
          </p:cNvGrpSpPr>
          <p:nvPr/>
        </p:nvGrpSpPr>
        <p:grpSpPr bwMode="auto">
          <a:xfrm>
            <a:off x="1065213" y="2492375"/>
            <a:ext cx="2879725" cy="3744913"/>
            <a:chOff x="580" y="1525"/>
            <a:chExt cx="1903" cy="2404"/>
          </a:xfrm>
        </p:grpSpPr>
        <p:grpSp>
          <p:nvGrpSpPr>
            <p:cNvPr id="2220052" name="Group 20"/>
            <p:cNvGrpSpPr>
              <a:grpSpLocks/>
            </p:cNvGrpSpPr>
            <p:nvPr/>
          </p:nvGrpSpPr>
          <p:grpSpPr bwMode="auto">
            <a:xfrm>
              <a:off x="580" y="1525"/>
              <a:ext cx="1903" cy="2404"/>
              <a:chOff x="580" y="1525"/>
              <a:chExt cx="1903" cy="2404"/>
            </a:xfrm>
          </p:grpSpPr>
          <p:pic>
            <p:nvPicPr>
              <p:cNvPr id="2220053" name="Picture 21" descr="Fortune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80" y="1525"/>
                <a:ext cx="1903" cy="2404"/>
              </a:xfrm>
              <a:prstGeom prst="rect">
                <a:avLst/>
              </a:prstGeom>
              <a:noFill/>
            </p:spPr>
          </p:pic>
          <p:pic>
            <p:nvPicPr>
              <p:cNvPr id="2220054" name="Picture 22" descr="50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063" y="1525"/>
                <a:ext cx="418" cy="400"/>
              </a:xfrm>
              <a:prstGeom prst="rect">
                <a:avLst/>
              </a:prstGeom>
              <a:noFill/>
            </p:spPr>
          </p:pic>
        </p:grpSp>
        <p:sp>
          <p:nvSpPr>
            <p:cNvPr id="2220055" name="Text Box 23"/>
            <p:cNvSpPr txBox="1">
              <a:spLocks noChangeArrowheads="1"/>
            </p:cNvSpPr>
            <p:nvPr/>
          </p:nvSpPr>
          <p:spPr bwMode="auto">
            <a:xfrm>
              <a:off x="601" y="3317"/>
              <a:ext cx="1860" cy="193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tIns="0" bIns="0"/>
            <a:lstStyle/>
            <a:p>
              <a:pPr>
                <a:spcBef>
                  <a:spcPct val="50000"/>
                </a:spcBef>
              </a:pPr>
              <a:endParaRPr lang="ko-KR" altLang="en-US" sz="2700">
                <a:latin typeface="Arial Unicode MS" pitchFamily="34" charset="-128"/>
              </a:endParaRPr>
            </a:p>
          </p:txBody>
        </p:sp>
      </p:grpSp>
      <p:pic>
        <p:nvPicPr>
          <p:cNvPr id="2220058" name="Picture 26" descr="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675"/>
            <a:ext cx="4319588" cy="1390650"/>
          </a:xfrm>
          <a:prstGeom prst="rect">
            <a:avLst/>
          </a:prstGeom>
          <a:noFill/>
        </p:spPr>
      </p:pic>
      <p:sp>
        <p:nvSpPr>
          <p:cNvPr id="2220056" name="WordArt 24"/>
          <p:cNvSpPr>
            <a:spLocks noChangeArrowheads="1" noChangeShapeType="1" noTextEdit="1"/>
          </p:cNvSpPr>
          <p:nvPr/>
        </p:nvSpPr>
        <p:spPr bwMode="auto">
          <a:xfrm>
            <a:off x="2170113" y="2060575"/>
            <a:ext cx="695325" cy="2174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r>
              <a:rPr lang="ru-RU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2008</a:t>
            </a:r>
          </a:p>
        </p:txBody>
      </p:sp>
      <p:sp>
        <p:nvSpPr>
          <p:cNvPr id="2220057" name="Text Box 25"/>
          <p:cNvSpPr txBox="1">
            <a:spLocks noChangeArrowheads="1"/>
          </p:cNvSpPr>
          <p:nvPr/>
        </p:nvSpPr>
        <p:spPr bwMode="auto">
          <a:xfrm>
            <a:off x="992188" y="6237288"/>
            <a:ext cx="36718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200">
                <a:solidFill>
                  <a:schemeClr val="bg1"/>
                </a:solidFill>
                <a:latin typeface="Arial Unicode MS" pitchFamily="34" charset="-128"/>
              </a:rPr>
              <a:t>- Simens Revenue includes Healthcare Business</a:t>
            </a:r>
          </a:p>
        </p:txBody>
      </p:sp>
      <p:sp>
        <p:nvSpPr>
          <p:cNvPr id="2220059" name="Text Box 27"/>
          <p:cNvSpPr txBox="1">
            <a:spLocks noChangeArrowheads="1"/>
          </p:cNvSpPr>
          <p:nvPr/>
        </p:nvSpPr>
        <p:spPr bwMode="auto">
          <a:xfrm>
            <a:off x="2616200" y="152400"/>
            <a:ext cx="33543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Samsung Electronics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2220050" name="Text Box 18"/>
          <p:cNvSpPr txBox="1">
            <a:spLocks noChangeArrowheads="1"/>
          </p:cNvSpPr>
          <p:nvPr/>
        </p:nvSpPr>
        <p:spPr bwMode="auto">
          <a:xfrm>
            <a:off x="-188913" y="627063"/>
            <a:ext cx="4608513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ko-KR" sz="1800" b="0">
                <a:solidFill>
                  <a:schemeClr val="bg1"/>
                </a:solidFill>
                <a:latin typeface="Arial Unicode MS" pitchFamily="34" charset="-128"/>
              </a:rPr>
              <a:t>1-е место в мире в области </a:t>
            </a:r>
            <a:endParaRPr lang="ru-RU" altLang="ko-KR" sz="1800" b="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altLang="ko-KR" sz="1800" b="0">
                <a:solidFill>
                  <a:schemeClr val="bg1"/>
                </a:solidFill>
                <a:latin typeface="Arial Unicode MS" pitchFamily="34" charset="-128"/>
              </a:rPr>
              <a:t>бытовой техник</a:t>
            </a:r>
            <a:r>
              <a:rPr lang="ru-RU" altLang="ko-KR" sz="1800" b="0">
                <a:solidFill>
                  <a:schemeClr val="bg1"/>
                </a:solidFill>
                <a:latin typeface="Arial" pitchFamily="34" charset="0"/>
              </a:rPr>
              <a:t>и</a:t>
            </a:r>
            <a:r>
              <a:rPr lang="ru-RU" altLang="ko-KR" sz="1800" b="0">
                <a:solidFill>
                  <a:schemeClr val="bg1"/>
                </a:solidFill>
                <a:latin typeface="Arial Unicode MS" pitchFamily="34" charset="-128"/>
              </a:rPr>
              <a:t> и электроники</a:t>
            </a:r>
            <a:endParaRPr lang="en-US" altLang="ko-KR" sz="1800" b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6" name="Line 4"/>
          <p:cNvSpPr>
            <a:spLocks noChangeShapeType="1"/>
          </p:cNvSpPr>
          <p:nvPr/>
        </p:nvSpPr>
        <p:spPr bwMode="auto">
          <a:xfrm flipH="1">
            <a:off x="0" y="685800"/>
            <a:ext cx="8839200" cy="4271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37" name="Line 5"/>
          <p:cNvSpPr>
            <a:spLocks noChangeShapeType="1"/>
          </p:cNvSpPr>
          <p:nvPr/>
        </p:nvSpPr>
        <p:spPr bwMode="auto">
          <a:xfrm flipH="1">
            <a:off x="0" y="685800"/>
            <a:ext cx="8839200" cy="5033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38" name="Line 6"/>
          <p:cNvSpPr>
            <a:spLocks noChangeShapeType="1"/>
          </p:cNvSpPr>
          <p:nvPr/>
        </p:nvSpPr>
        <p:spPr bwMode="auto">
          <a:xfrm flipH="1">
            <a:off x="458788" y="685800"/>
            <a:ext cx="8380412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39" name="Line 7"/>
          <p:cNvSpPr>
            <a:spLocks noChangeShapeType="1"/>
          </p:cNvSpPr>
          <p:nvPr/>
        </p:nvSpPr>
        <p:spPr bwMode="auto">
          <a:xfrm flipH="1">
            <a:off x="1819275" y="685800"/>
            <a:ext cx="7019925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0" name="Line 8"/>
          <p:cNvSpPr>
            <a:spLocks noChangeShapeType="1"/>
          </p:cNvSpPr>
          <p:nvPr/>
        </p:nvSpPr>
        <p:spPr bwMode="auto">
          <a:xfrm flipH="1">
            <a:off x="3098800" y="685800"/>
            <a:ext cx="5740400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1" name="Line 9"/>
          <p:cNvSpPr>
            <a:spLocks noChangeShapeType="1"/>
          </p:cNvSpPr>
          <p:nvPr/>
        </p:nvSpPr>
        <p:spPr bwMode="auto">
          <a:xfrm flipH="1">
            <a:off x="4384675" y="685800"/>
            <a:ext cx="4454525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2" name="Line 10"/>
          <p:cNvSpPr>
            <a:spLocks noChangeShapeType="1"/>
          </p:cNvSpPr>
          <p:nvPr/>
        </p:nvSpPr>
        <p:spPr bwMode="auto">
          <a:xfrm flipH="1">
            <a:off x="5524500" y="685800"/>
            <a:ext cx="3314700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3" name="Line 11"/>
          <p:cNvSpPr>
            <a:spLocks noChangeShapeType="1"/>
          </p:cNvSpPr>
          <p:nvPr/>
        </p:nvSpPr>
        <p:spPr bwMode="auto">
          <a:xfrm flipH="1">
            <a:off x="6651625" y="685800"/>
            <a:ext cx="2187575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4" name="Line 12"/>
          <p:cNvSpPr>
            <a:spLocks noChangeShapeType="1"/>
          </p:cNvSpPr>
          <p:nvPr/>
        </p:nvSpPr>
        <p:spPr bwMode="auto">
          <a:xfrm flipH="1">
            <a:off x="7789863" y="685800"/>
            <a:ext cx="1049337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5" name="Line 13"/>
          <p:cNvSpPr>
            <a:spLocks noChangeShapeType="1"/>
          </p:cNvSpPr>
          <p:nvPr/>
        </p:nvSpPr>
        <p:spPr bwMode="auto">
          <a:xfrm flipH="1">
            <a:off x="0" y="685800"/>
            <a:ext cx="8839200" cy="36972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6" name="Line 14"/>
          <p:cNvSpPr>
            <a:spLocks noChangeShapeType="1"/>
          </p:cNvSpPr>
          <p:nvPr/>
        </p:nvSpPr>
        <p:spPr bwMode="auto">
          <a:xfrm flipH="1">
            <a:off x="0" y="685800"/>
            <a:ext cx="8839200" cy="3182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7" name="Line 15"/>
          <p:cNvSpPr>
            <a:spLocks noChangeShapeType="1"/>
          </p:cNvSpPr>
          <p:nvPr/>
        </p:nvSpPr>
        <p:spPr bwMode="auto">
          <a:xfrm flipH="1">
            <a:off x="0" y="685800"/>
            <a:ext cx="8839200" cy="2741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8" name="Line 16"/>
          <p:cNvSpPr>
            <a:spLocks noChangeShapeType="1"/>
          </p:cNvSpPr>
          <p:nvPr/>
        </p:nvSpPr>
        <p:spPr bwMode="auto">
          <a:xfrm flipH="1">
            <a:off x="0" y="685800"/>
            <a:ext cx="8839200" cy="22971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9" name="Line 17"/>
          <p:cNvSpPr>
            <a:spLocks noChangeShapeType="1"/>
          </p:cNvSpPr>
          <p:nvPr/>
        </p:nvSpPr>
        <p:spPr bwMode="auto">
          <a:xfrm flipH="1">
            <a:off x="0" y="685800"/>
            <a:ext cx="8764588" cy="19161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0" name="Line 18"/>
          <p:cNvSpPr>
            <a:spLocks noChangeShapeType="1"/>
          </p:cNvSpPr>
          <p:nvPr/>
        </p:nvSpPr>
        <p:spPr bwMode="auto">
          <a:xfrm flipH="1">
            <a:off x="0" y="685800"/>
            <a:ext cx="8839200" cy="1533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1" name="Line 19"/>
          <p:cNvSpPr>
            <a:spLocks noChangeShapeType="1"/>
          </p:cNvSpPr>
          <p:nvPr/>
        </p:nvSpPr>
        <p:spPr bwMode="auto">
          <a:xfrm flipH="1">
            <a:off x="0" y="685800"/>
            <a:ext cx="8839200" cy="1208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2" name="Line 20"/>
          <p:cNvSpPr>
            <a:spLocks noChangeShapeType="1"/>
          </p:cNvSpPr>
          <p:nvPr/>
        </p:nvSpPr>
        <p:spPr bwMode="auto">
          <a:xfrm flipH="1">
            <a:off x="0" y="685800"/>
            <a:ext cx="8839200" cy="889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3" name="Line 21"/>
          <p:cNvSpPr>
            <a:spLocks noChangeShapeType="1"/>
          </p:cNvSpPr>
          <p:nvPr/>
        </p:nvSpPr>
        <p:spPr bwMode="auto">
          <a:xfrm flipH="1">
            <a:off x="0" y="685800"/>
            <a:ext cx="8839200" cy="635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4" name="Line 22"/>
          <p:cNvSpPr>
            <a:spLocks noChangeShapeType="1"/>
          </p:cNvSpPr>
          <p:nvPr/>
        </p:nvSpPr>
        <p:spPr bwMode="auto">
          <a:xfrm flipH="1">
            <a:off x="0" y="685800"/>
            <a:ext cx="8839200" cy="3762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grpSp>
        <p:nvGrpSpPr>
          <p:cNvPr id="2252821" name="Group 24"/>
          <p:cNvGrpSpPr>
            <a:grpSpLocks/>
          </p:cNvGrpSpPr>
          <p:nvPr/>
        </p:nvGrpSpPr>
        <p:grpSpPr bwMode="auto">
          <a:xfrm>
            <a:off x="463550" y="2106613"/>
            <a:ext cx="8137525" cy="4318000"/>
            <a:chOff x="142" y="719"/>
            <a:chExt cx="4086" cy="2370"/>
          </a:xfrm>
        </p:grpSpPr>
        <p:sp>
          <p:nvSpPr>
            <p:cNvPr id="2040857" name="Freeform 25"/>
            <p:cNvSpPr>
              <a:spLocks/>
            </p:cNvSpPr>
            <p:nvPr/>
          </p:nvSpPr>
          <p:spPr bwMode="auto">
            <a:xfrm>
              <a:off x="2959" y="2776"/>
              <a:ext cx="67" cy="149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7" y="0"/>
                </a:cxn>
                <a:cxn ang="0">
                  <a:pos x="24" y="8"/>
                </a:cxn>
                <a:cxn ang="0">
                  <a:pos x="23" y="31"/>
                </a:cxn>
                <a:cxn ang="0">
                  <a:pos x="28" y="31"/>
                </a:cxn>
                <a:cxn ang="0">
                  <a:pos x="29" y="34"/>
                </a:cxn>
                <a:cxn ang="0">
                  <a:pos x="31" y="39"/>
                </a:cxn>
                <a:cxn ang="0">
                  <a:pos x="32" y="42"/>
                </a:cxn>
                <a:cxn ang="0">
                  <a:pos x="36" y="41"/>
                </a:cxn>
                <a:cxn ang="0">
                  <a:pos x="39" y="36"/>
                </a:cxn>
                <a:cxn ang="0">
                  <a:pos x="40" y="39"/>
                </a:cxn>
                <a:cxn ang="0">
                  <a:pos x="38" y="43"/>
                </a:cxn>
                <a:cxn ang="0">
                  <a:pos x="36" y="46"/>
                </a:cxn>
                <a:cxn ang="0">
                  <a:pos x="35" y="52"/>
                </a:cxn>
                <a:cxn ang="0">
                  <a:pos x="30" y="55"/>
                </a:cxn>
                <a:cxn ang="0">
                  <a:pos x="27" y="56"/>
                </a:cxn>
                <a:cxn ang="0">
                  <a:pos x="23" y="59"/>
                </a:cxn>
                <a:cxn ang="0">
                  <a:pos x="22" y="62"/>
                </a:cxn>
                <a:cxn ang="0">
                  <a:pos x="23" y="65"/>
                </a:cxn>
                <a:cxn ang="0">
                  <a:pos x="24" y="70"/>
                </a:cxn>
                <a:cxn ang="0">
                  <a:pos x="19" y="72"/>
                </a:cxn>
                <a:cxn ang="0">
                  <a:pos x="16" y="73"/>
                </a:cxn>
                <a:cxn ang="0">
                  <a:pos x="13" y="74"/>
                </a:cxn>
                <a:cxn ang="0">
                  <a:pos x="11" y="73"/>
                </a:cxn>
                <a:cxn ang="0">
                  <a:pos x="6" y="72"/>
                </a:cxn>
                <a:cxn ang="0">
                  <a:pos x="4" y="70"/>
                </a:cxn>
                <a:cxn ang="0">
                  <a:pos x="6" y="66"/>
                </a:cxn>
                <a:cxn ang="0">
                  <a:pos x="10" y="65"/>
                </a:cxn>
                <a:cxn ang="0">
                  <a:pos x="13" y="60"/>
                </a:cxn>
                <a:cxn ang="0">
                  <a:pos x="13" y="58"/>
                </a:cxn>
                <a:cxn ang="0">
                  <a:pos x="10" y="56"/>
                </a:cxn>
                <a:cxn ang="0">
                  <a:pos x="6" y="53"/>
                </a:cxn>
                <a:cxn ang="0">
                  <a:pos x="3" y="53"/>
                </a:cxn>
                <a:cxn ang="0">
                  <a:pos x="1" y="52"/>
                </a:cxn>
                <a:cxn ang="0">
                  <a:pos x="0" y="49"/>
                </a:cxn>
                <a:cxn ang="0">
                  <a:pos x="1" y="47"/>
                </a:cxn>
                <a:cxn ang="0">
                  <a:pos x="3" y="47"/>
                </a:cxn>
                <a:cxn ang="0">
                  <a:pos x="6" y="46"/>
                </a:cxn>
                <a:cxn ang="0">
                  <a:pos x="10" y="43"/>
                </a:cxn>
                <a:cxn ang="0">
                  <a:pos x="12" y="42"/>
                </a:cxn>
                <a:cxn ang="0">
                  <a:pos x="14" y="31"/>
                </a:cxn>
                <a:cxn ang="0">
                  <a:pos x="12" y="28"/>
                </a:cxn>
                <a:cxn ang="0">
                  <a:pos x="9" y="26"/>
                </a:cxn>
                <a:cxn ang="0">
                  <a:pos x="8" y="20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3" y="1"/>
                </a:cxn>
              </a:cxnLst>
              <a:rect l="0" t="0" r="r" b="b"/>
              <a:pathLst>
                <a:path w="40" h="74">
                  <a:moveTo>
                    <a:pt x="13" y="1"/>
                  </a:moveTo>
                  <a:lnTo>
                    <a:pt x="17" y="0"/>
                  </a:lnTo>
                  <a:lnTo>
                    <a:pt x="24" y="8"/>
                  </a:lnTo>
                  <a:lnTo>
                    <a:pt x="23" y="31"/>
                  </a:lnTo>
                  <a:lnTo>
                    <a:pt x="28" y="31"/>
                  </a:lnTo>
                  <a:lnTo>
                    <a:pt x="29" y="34"/>
                  </a:lnTo>
                  <a:lnTo>
                    <a:pt x="31" y="39"/>
                  </a:lnTo>
                  <a:lnTo>
                    <a:pt x="32" y="42"/>
                  </a:lnTo>
                  <a:lnTo>
                    <a:pt x="36" y="41"/>
                  </a:lnTo>
                  <a:lnTo>
                    <a:pt x="39" y="36"/>
                  </a:lnTo>
                  <a:lnTo>
                    <a:pt x="40" y="39"/>
                  </a:lnTo>
                  <a:lnTo>
                    <a:pt x="38" y="43"/>
                  </a:lnTo>
                  <a:lnTo>
                    <a:pt x="36" y="46"/>
                  </a:lnTo>
                  <a:lnTo>
                    <a:pt x="35" y="52"/>
                  </a:lnTo>
                  <a:lnTo>
                    <a:pt x="30" y="55"/>
                  </a:lnTo>
                  <a:lnTo>
                    <a:pt x="27" y="56"/>
                  </a:lnTo>
                  <a:lnTo>
                    <a:pt x="23" y="59"/>
                  </a:lnTo>
                  <a:lnTo>
                    <a:pt x="22" y="62"/>
                  </a:lnTo>
                  <a:lnTo>
                    <a:pt x="23" y="65"/>
                  </a:lnTo>
                  <a:lnTo>
                    <a:pt x="24" y="70"/>
                  </a:lnTo>
                  <a:lnTo>
                    <a:pt x="19" y="72"/>
                  </a:lnTo>
                  <a:lnTo>
                    <a:pt x="16" y="73"/>
                  </a:lnTo>
                  <a:lnTo>
                    <a:pt x="13" y="74"/>
                  </a:lnTo>
                  <a:lnTo>
                    <a:pt x="11" y="73"/>
                  </a:lnTo>
                  <a:lnTo>
                    <a:pt x="6" y="72"/>
                  </a:lnTo>
                  <a:lnTo>
                    <a:pt x="4" y="70"/>
                  </a:lnTo>
                  <a:lnTo>
                    <a:pt x="6" y="66"/>
                  </a:lnTo>
                  <a:lnTo>
                    <a:pt x="10" y="65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0" y="56"/>
                  </a:lnTo>
                  <a:lnTo>
                    <a:pt x="6" y="53"/>
                  </a:lnTo>
                  <a:lnTo>
                    <a:pt x="3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1" y="47"/>
                  </a:lnTo>
                  <a:lnTo>
                    <a:pt x="3" y="47"/>
                  </a:lnTo>
                  <a:lnTo>
                    <a:pt x="6" y="46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8" y="20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58" name="Freeform 26"/>
            <p:cNvSpPr>
              <a:spLocks/>
            </p:cNvSpPr>
            <p:nvPr/>
          </p:nvSpPr>
          <p:spPr bwMode="auto">
            <a:xfrm>
              <a:off x="2831" y="2893"/>
              <a:ext cx="124" cy="12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1" y="0"/>
                </a:cxn>
                <a:cxn ang="0">
                  <a:pos x="74" y="18"/>
                </a:cxn>
                <a:cxn ang="0">
                  <a:pos x="60" y="32"/>
                </a:cxn>
                <a:cxn ang="0">
                  <a:pos x="60" y="38"/>
                </a:cxn>
                <a:cxn ang="0">
                  <a:pos x="57" y="40"/>
                </a:cxn>
                <a:cxn ang="0">
                  <a:pos x="49" y="40"/>
                </a:cxn>
                <a:cxn ang="0">
                  <a:pos x="39" y="48"/>
                </a:cxn>
                <a:cxn ang="0">
                  <a:pos x="30" y="56"/>
                </a:cxn>
                <a:cxn ang="0">
                  <a:pos x="24" y="63"/>
                </a:cxn>
                <a:cxn ang="0">
                  <a:pos x="24" y="57"/>
                </a:cxn>
                <a:cxn ang="0">
                  <a:pos x="13" y="58"/>
                </a:cxn>
                <a:cxn ang="0">
                  <a:pos x="8" y="58"/>
                </a:cxn>
                <a:cxn ang="0">
                  <a:pos x="0" y="58"/>
                </a:cxn>
                <a:cxn ang="0">
                  <a:pos x="11" y="48"/>
                </a:cxn>
                <a:cxn ang="0">
                  <a:pos x="15" y="43"/>
                </a:cxn>
                <a:cxn ang="0">
                  <a:pos x="19" y="43"/>
                </a:cxn>
                <a:cxn ang="0">
                  <a:pos x="27" y="35"/>
                </a:cxn>
                <a:cxn ang="0">
                  <a:pos x="30" y="35"/>
                </a:cxn>
                <a:cxn ang="0">
                  <a:pos x="30" y="34"/>
                </a:cxn>
                <a:cxn ang="0">
                  <a:pos x="34" y="31"/>
                </a:cxn>
                <a:cxn ang="0">
                  <a:pos x="39" y="31"/>
                </a:cxn>
                <a:cxn ang="0">
                  <a:pos x="37" y="22"/>
                </a:cxn>
                <a:cxn ang="0">
                  <a:pos x="38" y="22"/>
                </a:cxn>
                <a:cxn ang="0">
                  <a:pos x="43" y="17"/>
                </a:cxn>
                <a:cxn ang="0">
                  <a:pos x="45" y="21"/>
                </a:cxn>
                <a:cxn ang="0">
                  <a:pos x="53" y="14"/>
                </a:cxn>
                <a:cxn ang="0">
                  <a:pos x="52" y="0"/>
                </a:cxn>
              </a:cxnLst>
              <a:rect l="0" t="0" r="r" b="b"/>
              <a:pathLst>
                <a:path w="74" h="63">
                  <a:moveTo>
                    <a:pt x="52" y="0"/>
                  </a:moveTo>
                  <a:lnTo>
                    <a:pt x="61" y="0"/>
                  </a:lnTo>
                  <a:lnTo>
                    <a:pt x="74" y="18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7" y="40"/>
                  </a:lnTo>
                  <a:lnTo>
                    <a:pt x="49" y="40"/>
                  </a:lnTo>
                  <a:lnTo>
                    <a:pt x="39" y="48"/>
                  </a:lnTo>
                  <a:lnTo>
                    <a:pt x="30" y="56"/>
                  </a:lnTo>
                  <a:lnTo>
                    <a:pt x="24" y="63"/>
                  </a:lnTo>
                  <a:lnTo>
                    <a:pt x="24" y="57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11" y="48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3" y="17"/>
                  </a:lnTo>
                  <a:lnTo>
                    <a:pt x="45" y="21"/>
                  </a:lnTo>
                  <a:lnTo>
                    <a:pt x="53" y="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59" name="Freeform 27"/>
            <p:cNvSpPr>
              <a:spLocks/>
            </p:cNvSpPr>
            <p:nvPr/>
          </p:nvSpPr>
          <p:spPr bwMode="auto">
            <a:xfrm>
              <a:off x="2604" y="2901"/>
              <a:ext cx="47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8" y="4"/>
                </a:cxn>
                <a:cxn ang="0">
                  <a:pos x="26" y="11"/>
                </a:cxn>
                <a:cxn ang="0">
                  <a:pos x="28" y="17"/>
                </a:cxn>
                <a:cxn ang="0">
                  <a:pos x="23" y="17"/>
                </a:cxn>
                <a:cxn ang="0">
                  <a:pos x="22" y="18"/>
                </a:cxn>
                <a:cxn ang="0">
                  <a:pos x="19" y="19"/>
                </a:cxn>
                <a:cxn ang="0">
                  <a:pos x="22" y="34"/>
                </a:cxn>
                <a:cxn ang="0">
                  <a:pos x="13" y="33"/>
                </a:cxn>
                <a:cxn ang="0">
                  <a:pos x="5" y="28"/>
                </a:cxn>
                <a:cxn ang="0">
                  <a:pos x="5" y="18"/>
                </a:cxn>
                <a:cxn ang="0">
                  <a:pos x="5" y="14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6" y="0"/>
                  </a:lnTo>
                  <a:lnTo>
                    <a:pt x="13" y="4"/>
                  </a:lnTo>
                  <a:lnTo>
                    <a:pt x="28" y="4"/>
                  </a:lnTo>
                  <a:lnTo>
                    <a:pt x="26" y="11"/>
                  </a:lnTo>
                  <a:lnTo>
                    <a:pt x="28" y="17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22" y="34"/>
                  </a:lnTo>
                  <a:lnTo>
                    <a:pt x="13" y="33"/>
                  </a:lnTo>
                  <a:lnTo>
                    <a:pt x="5" y="28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0" name="Freeform 28"/>
            <p:cNvSpPr>
              <a:spLocks/>
            </p:cNvSpPr>
            <p:nvPr/>
          </p:nvSpPr>
          <p:spPr bwMode="auto">
            <a:xfrm>
              <a:off x="2688" y="2203"/>
              <a:ext cx="77" cy="70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16" y="35"/>
                </a:cxn>
                <a:cxn ang="0">
                  <a:pos x="27" y="35"/>
                </a:cxn>
                <a:cxn ang="0">
                  <a:pos x="31" y="29"/>
                </a:cxn>
                <a:cxn ang="0">
                  <a:pos x="34" y="23"/>
                </a:cxn>
                <a:cxn ang="0">
                  <a:pos x="46" y="23"/>
                </a:cxn>
                <a:cxn ang="0">
                  <a:pos x="44" y="14"/>
                </a:cxn>
                <a:cxn ang="0">
                  <a:pos x="44" y="5"/>
                </a:cxn>
                <a:cxn ang="0">
                  <a:pos x="32" y="0"/>
                </a:cxn>
                <a:cxn ang="0">
                  <a:pos x="30" y="10"/>
                </a:cxn>
                <a:cxn ang="0">
                  <a:pos x="38" y="16"/>
                </a:cxn>
                <a:cxn ang="0">
                  <a:pos x="26" y="16"/>
                </a:cxn>
                <a:cxn ang="0">
                  <a:pos x="22" y="20"/>
                </a:cxn>
                <a:cxn ang="0">
                  <a:pos x="8" y="13"/>
                </a:cxn>
              </a:cxnLst>
              <a:rect l="0" t="0" r="r" b="b"/>
              <a:pathLst>
                <a:path w="46" h="35">
                  <a:moveTo>
                    <a:pt x="8" y="13"/>
                  </a:moveTo>
                  <a:lnTo>
                    <a:pt x="0" y="28"/>
                  </a:lnTo>
                  <a:lnTo>
                    <a:pt x="3" y="34"/>
                  </a:lnTo>
                  <a:lnTo>
                    <a:pt x="16" y="35"/>
                  </a:lnTo>
                  <a:lnTo>
                    <a:pt x="27" y="35"/>
                  </a:lnTo>
                  <a:lnTo>
                    <a:pt x="31" y="29"/>
                  </a:lnTo>
                  <a:lnTo>
                    <a:pt x="34" y="23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44" y="5"/>
                  </a:lnTo>
                  <a:lnTo>
                    <a:pt x="32" y="0"/>
                  </a:lnTo>
                  <a:lnTo>
                    <a:pt x="30" y="10"/>
                  </a:lnTo>
                  <a:lnTo>
                    <a:pt x="38" y="16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1" name="Freeform 29"/>
            <p:cNvSpPr>
              <a:spLocks/>
            </p:cNvSpPr>
            <p:nvPr/>
          </p:nvSpPr>
          <p:spPr bwMode="auto">
            <a:xfrm>
              <a:off x="1995" y="1780"/>
              <a:ext cx="47" cy="5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" y="25"/>
                </a:cxn>
                <a:cxn ang="0">
                  <a:pos x="11" y="24"/>
                </a:cxn>
                <a:cxn ang="0">
                  <a:pos x="20" y="26"/>
                </a:cxn>
                <a:cxn ang="0">
                  <a:pos x="27" y="26"/>
                </a:cxn>
                <a:cxn ang="0">
                  <a:pos x="28" y="17"/>
                </a:cxn>
                <a:cxn ang="0">
                  <a:pos x="26" y="11"/>
                </a:cxn>
                <a:cxn ang="0">
                  <a:pos x="21" y="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0" y="20"/>
                </a:cxn>
              </a:cxnLst>
              <a:rect l="0" t="0" r="r" b="b"/>
              <a:pathLst>
                <a:path w="28" h="26">
                  <a:moveTo>
                    <a:pt x="0" y="20"/>
                  </a:moveTo>
                  <a:lnTo>
                    <a:pt x="5" y="25"/>
                  </a:lnTo>
                  <a:lnTo>
                    <a:pt x="11" y="24"/>
                  </a:lnTo>
                  <a:lnTo>
                    <a:pt x="20" y="26"/>
                  </a:lnTo>
                  <a:lnTo>
                    <a:pt x="27" y="26"/>
                  </a:lnTo>
                  <a:lnTo>
                    <a:pt x="28" y="17"/>
                  </a:lnTo>
                  <a:lnTo>
                    <a:pt x="26" y="11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2" name="Freeform 30"/>
            <p:cNvSpPr>
              <a:spLocks/>
            </p:cNvSpPr>
            <p:nvPr/>
          </p:nvSpPr>
          <p:spPr bwMode="auto">
            <a:xfrm>
              <a:off x="2122" y="1687"/>
              <a:ext cx="45" cy="6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1"/>
                </a:cxn>
                <a:cxn ang="0">
                  <a:pos x="22" y="10"/>
                </a:cxn>
                <a:cxn ang="0">
                  <a:pos x="27" y="15"/>
                </a:cxn>
                <a:cxn ang="0">
                  <a:pos x="23" y="19"/>
                </a:cxn>
                <a:cxn ang="0">
                  <a:pos x="27" y="24"/>
                </a:cxn>
                <a:cxn ang="0">
                  <a:pos x="25" y="30"/>
                </a:cxn>
                <a:cxn ang="0">
                  <a:pos x="21" y="33"/>
                </a:cxn>
                <a:cxn ang="0">
                  <a:pos x="13" y="32"/>
                </a:cxn>
                <a:cxn ang="0">
                  <a:pos x="8" y="32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27" h="33">
                  <a:moveTo>
                    <a:pt x="6" y="0"/>
                  </a:moveTo>
                  <a:lnTo>
                    <a:pt x="18" y="1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23" y="19"/>
                  </a:lnTo>
                  <a:lnTo>
                    <a:pt x="27" y="24"/>
                  </a:lnTo>
                  <a:lnTo>
                    <a:pt x="25" y="30"/>
                  </a:lnTo>
                  <a:lnTo>
                    <a:pt x="21" y="33"/>
                  </a:lnTo>
                  <a:lnTo>
                    <a:pt x="13" y="32"/>
                  </a:lnTo>
                  <a:lnTo>
                    <a:pt x="8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3" name="Freeform 31"/>
            <p:cNvSpPr>
              <a:spLocks/>
            </p:cNvSpPr>
            <p:nvPr/>
          </p:nvSpPr>
          <p:spPr bwMode="auto">
            <a:xfrm>
              <a:off x="2114" y="1309"/>
              <a:ext cx="80" cy="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5"/>
                </a:cxn>
                <a:cxn ang="0">
                  <a:pos x="19" y="4"/>
                </a:cxn>
                <a:cxn ang="0">
                  <a:pos x="28" y="5"/>
                </a:cxn>
                <a:cxn ang="0">
                  <a:pos x="36" y="5"/>
                </a:cxn>
                <a:cxn ang="0">
                  <a:pos x="40" y="8"/>
                </a:cxn>
                <a:cxn ang="0">
                  <a:pos x="45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34" y="22"/>
                </a:cxn>
                <a:cxn ang="0">
                  <a:pos x="37" y="26"/>
                </a:cxn>
                <a:cxn ang="0">
                  <a:pos x="37" y="30"/>
                </a:cxn>
                <a:cxn ang="0">
                  <a:pos x="26" y="26"/>
                </a:cxn>
                <a:cxn ang="0">
                  <a:pos x="17" y="23"/>
                </a:cxn>
                <a:cxn ang="0">
                  <a:pos x="13" y="24"/>
                </a:cxn>
                <a:cxn ang="0">
                  <a:pos x="13" y="30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3" y="20"/>
                </a:cxn>
                <a:cxn ang="0">
                  <a:pos x="0" y="19"/>
                </a:cxn>
                <a:cxn ang="0">
                  <a:pos x="3" y="13"/>
                </a:cxn>
                <a:cxn ang="0">
                  <a:pos x="8" y="11"/>
                </a:cxn>
                <a:cxn ang="0">
                  <a:pos x="7" y="0"/>
                </a:cxn>
              </a:cxnLst>
              <a:rect l="0" t="0" r="r" b="b"/>
              <a:pathLst>
                <a:path w="48" h="31">
                  <a:moveTo>
                    <a:pt x="7" y="0"/>
                  </a:moveTo>
                  <a:lnTo>
                    <a:pt x="13" y="5"/>
                  </a:lnTo>
                  <a:lnTo>
                    <a:pt x="19" y="4"/>
                  </a:lnTo>
                  <a:lnTo>
                    <a:pt x="28" y="5"/>
                  </a:lnTo>
                  <a:lnTo>
                    <a:pt x="36" y="5"/>
                  </a:lnTo>
                  <a:lnTo>
                    <a:pt x="40" y="8"/>
                  </a:lnTo>
                  <a:lnTo>
                    <a:pt x="45" y="15"/>
                  </a:lnTo>
                  <a:lnTo>
                    <a:pt x="48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6"/>
                  </a:lnTo>
                  <a:lnTo>
                    <a:pt x="37" y="30"/>
                  </a:lnTo>
                  <a:lnTo>
                    <a:pt x="26" y="26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8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4" name="Freeform 32"/>
            <p:cNvSpPr>
              <a:spLocks/>
            </p:cNvSpPr>
            <p:nvPr/>
          </p:nvSpPr>
          <p:spPr bwMode="auto">
            <a:xfrm>
              <a:off x="2182" y="2366"/>
              <a:ext cx="564" cy="505"/>
            </a:xfrm>
            <a:custGeom>
              <a:avLst/>
              <a:gdLst/>
              <a:ahLst/>
              <a:cxnLst>
                <a:cxn ang="0">
                  <a:pos x="260" y="20"/>
                </a:cxn>
                <a:cxn ang="0">
                  <a:pos x="273" y="29"/>
                </a:cxn>
                <a:cxn ang="0">
                  <a:pos x="287" y="66"/>
                </a:cxn>
                <a:cxn ang="0">
                  <a:pos x="318" y="104"/>
                </a:cxn>
                <a:cxn ang="0">
                  <a:pos x="337" y="143"/>
                </a:cxn>
                <a:cxn ang="0">
                  <a:pos x="323" y="179"/>
                </a:cxn>
                <a:cxn ang="0">
                  <a:pos x="310" y="202"/>
                </a:cxn>
                <a:cxn ang="0">
                  <a:pos x="302" y="224"/>
                </a:cxn>
                <a:cxn ang="0">
                  <a:pos x="294" y="237"/>
                </a:cxn>
                <a:cxn ang="0">
                  <a:pos x="278" y="246"/>
                </a:cxn>
                <a:cxn ang="0">
                  <a:pos x="252" y="243"/>
                </a:cxn>
                <a:cxn ang="0">
                  <a:pos x="226" y="237"/>
                </a:cxn>
                <a:cxn ang="0">
                  <a:pos x="212" y="223"/>
                </a:cxn>
                <a:cxn ang="0">
                  <a:pos x="208" y="205"/>
                </a:cxn>
                <a:cxn ang="0">
                  <a:pos x="199" y="197"/>
                </a:cxn>
                <a:cxn ang="0">
                  <a:pos x="185" y="198"/>
                </a:cxn>
                <a:cxn ang="0">
                  <a:pos x="172" y="184"/>
                </a:cxn>
                <a:cxn ang="0">
                  <a:pos x="161" y="182"/>
                </a:cxn>
                <a:cxn ang="0">
                  <a:pos x="143" y="184"/>
                </a:cxn>
                <a:cxn ang="0">
                  <a:pos x="128" y="186"/>
                </a:cxn>
                <a:cxn ang="0">
                  <a:pos x="115" y="194"/>
                </a:cxn>
                <a:cxn ang="0">
                  <a:pos x="96" y="200"/>
                </a:cxn>
                <a:cxn ang="0">
                  <a:pos x="77" y="209"/>
                </a:cxn>
                <a:cxn ang="0">
                  <a:pos x="67" y="213"/>
                </a:cxn>
                <a:cxn ang="0">
                  <a:pos x="39" y="211"/>
                </a:cxn>
                <a:cxn ang="0">
                  <a:pos x="33" y="206"/>
                </a:cxn>
                <a:cxn ang="0">
                  <a:pos x="33" y="179"/>
                </a:cxn>
                <a:cxn ang="0">
                  <a:pos x="24" y="163"/>
                </a:cxn>
                <a:cxn ang="0">
                  <a:pos x="15" y="150"/>
                </a:cxn>
                <a:cxn ang="0">
                  <a:pos x="3" y="104"/>
                </a:cxn>
                <a:cxn ang="0">
                  <a:pos x="4" y="89"/>
                </a:cxn>
                <a:cxn ang="0">
                  <a:pos x="28" y="81"/>
                </a:cxn>
                <a:cxn ang="0">
                  <a:pos x="46" y="79"/>
                </a:cxn>
                <a:cxn ang="0">
                  <a:pos x="56" y="75"/>
                </a:cxn>
                <a:cxn ang="0">
                  <a:pos x="62" y="62"/>
                </a:cxn>
                <a:cxn ang="0">
                  <a:pos x="60" y="55"/>
                </a:cxn>
                <a:cxn ang="0">
                  <a:pos x="84" y="37"/>
                </a:cxn>
                <a:cxn ang="0">
                  <a:pos x="103" y="23"/>
                </a:cxn>
                <a:cxn ang="0">
                  <a:pos x="120" y="33"/>
                </a:cxn>
                <a:cxn ang="0">
                  <a:pos x="133" y="22"/>
                </a:cxn>
                <a:cxn ang="0">
                  <a:pos x="146" y="10"/>
                </a:cxn>
                <a:cxn ang="0">
                  <a:pos x="160" y="3"/>
                </a:cxn>
                <a:cxn ang="0">
                  <a:pos x="182" y="5"/>
                </a:cxn>
                <a:cxn ang="0">
                  <a:pos x="190" y="14"/>
                </a:cxn>
                <a:cxn ang="0">
                  <a:pos x="190" y="26"/>
                </a:cxn>
                <a:cxn ang="0">
                  <a:pos x="209" y="46"/>
                </a:cxn>
                <a:cxn ang="0">
                  <a:pos x="225" y="52"/>
                </a:cxn>
                <a:cxn ang="0">
                  <a:pos x="238" y="33"/>
                </a:cxn>
                <a:cxn ang="0">
                  <a:pos x="242" y="0"/>
                </a:cxn>
              </a:cxnLst>
              <a:rect l="0" t="0" r="r" b="b"/>
              <a:pathLst>
                <a:path w="337" h="250">
                  <a:moveTo>
                    <a:pt x="242" y="0"/>
                  </a:moveTo>
                  <a:lnTo>
                    <a:pt x="260" y="0"/>
                  </a:lnTo>
                  <a:lnTo>
                    <a:pt x="260" y="20"/>
                  </a:lnTo>
                  <a:lnTo>
                    <a:pt x="267" y="26"/>
                  </a:lnTo>
                  <a:lnTo>
                    <a:pt x="269" y="29"/>
                  </a:lnTo>
                  <a:lnTo>
                    <a:pt x="273" y="29"/>
                  </a:lnTo>
                  <a:lnTo>
                    <a:pt x="275" y="33"/>
                  </a:lnTo>
                  <a:lnTo>
                    <a:pt x="277" y="53"/>
                  </a:lnTo>
                  <a:lnTo>
                    <a:pt x="287" y="66"/>
                  </a:lnTo>
                  <a:lnTo>
                    <a:pt x="302" y="85"/>
                  </a:lnTo>
                  <a:lnTo>
                    <a:pt x="302" y="88"/>
                  </a:lnTo>
                  <a:lnTo>
                    <a:pt x="318" y="104"/>
                  </a:lnTo>
                  <a:lnTo>
                    <a:pt x="318" y="107"/>
                  </a:lnTo>
                  <a:lnTo>
                    <a:pt x="334" y="120"/>
                  </a:lnTo>
                  <a:lnTo>
                    <a:pt x="337" y="143"/>
                  </a:lnTo>
                  <a:lnTo>
                    <a:pt x="334" y="164"/>
                  </a:lnTo>
                  <a:lnTo>
                    <a:pt x="329" y="174"/>
                  </a:lnTo>
                  <a:lnTo>
                    <a:pt x="323" y="179"/>
                  </a:lnTo>
                  <a:lnTo>
                    <a:pt x="321" y="189"/>
                  </a:lnTo>
                  <a:lnTo>
                    <a:pt x="315" y="198"/>
                  </a:lnTo>
                  <a:lnTo>
                    <a:pt x="310" y="202"/>
                  </a:lnTo>
                  <a:lnTo>
                    <a:pt x="311" y="205"/>
                  </a:lnTo>
                  <a:lnTo>
                    <a:pt x="305" y="211"/>
                  </a:lnTo>
                  <a:lnTo>
                    <a:pt x="302" y="224"/>
                  </a:lnTo>
                  <a:lnTo>
                    <a:pt x="301" y="231"/>
                  </a:lnTo>
                  <a:lnTo>
                    <a:pt x="295" y="234"/>
                  </a:lnTo>
                  <a:lnTo>
                    <a:pt x="294" y="237"/>
                  </a:lnTo>
                  <a:lnTo>
                    <a:pt x="290" y="243"/>
                  </a:lnTo>
                  <a:lnTo>
                    <a:pt x="283" y="244"/>
                  </a:lnTo>
                  <a:lnTo>
                    <a:pt x="278" y="246"/>
                  </a:lnTo>
                  <a:lnTo>
                    <a:pt x="271" y="250"/>
                  </a:lnTo>
                  <a:lnTo>
                    <a:pt x="262" y="242"/>
                  </a:lnTo>
                  <a:lnTo>
                    <a:pt x="252" y="243"/>
                  </a:lnTo>
                  <a:lnTo>
                    <a:pt x="249" y="243"/>
                  </a:lnTo>
                  <a:lnTo>
                    <a:pt x="235" y="245"/>
                  </a:lnTo>
                  <a:lnTo>
                    <a:pt x="226" y="237"/>
                  </a:lnTo>
                  <a:lnTo>
                    <a:pt x="220" y="229"/>
                  </a:lnTo>
                  <a:lnTo>
                    <a:pt x="216" y="230"/>
                  </a:lnTo>
                  <a:lnTo>
                    <a:pt x="212" y="223"/>
                  </a:lnTo>
                  <a:lnTo>
                    <a:pt x="210" y="217"/>
                  </a:lnTo>
                  <a:lnTo>
                    <a:pt x="208" y="215"/>
                  </a:lnTo>
                  <a:lnTo>
                    <a:pt x="208" y="205"/>
                  </a:lnTo>
                  <a:lnTo>
                    <a:pt x="209" y="199"/>
                  </a:lnTo>
                  <a:lnTo>
                    <a:pt x="207" y="195"/>
                  </a:lnTo>
                  <a:lnTo>
                    <a:pt x="199" y="197"/>
                  </a:lnTo>
                  <a:lnTo>
                    <a:pt x="195" y="198"/>
                  </a:lnTo>
                  <a:lnTo>
                    <a:pt x="188" y="198"/>
                  </a:lnTo>
                  <a:lnTo>
                    <a:pt x="185" y="198"/>
                  </a:lnTo>
                  <a:lnTo>
                    <a:pt x="182" y="198"/>
                  </a:lnTo>
                  <a:lnTo>
                    <a:pt x="177" y="192"/>
                  </a:lnTo>
                  <a:lnTo>
                    <a:pt x="172" y="184"/>
                  </a:lnTo>
                  <a:lnTo>
                    <a:pt x="171" y="185"/>
                  </a:lnTo>
                  <a:lnTo>
                    <a:pt x="162" y="185"/>
                  </a:lnTo>
                  <a:lnTo>
                    <a:pt x="161" y="182"/>
                  </a:lnTo>
                  <a:lnTo>
                    <a:pt x="156" y="185"/>
                  </a:lnTo>
                  <a:lnTo>
                    <a:pt x="151" y="184"/>
                  </a:lnTo>
                  <a:lnTo>
                    <a:pt x="143" y="184"/>
                  </a:lnTo>
                  <a:lnTo>
                    <a:pt x="138" y="182"/>
                  </a:lnTo>
                  <a:lnTo>
                    <a:pt x="136" y="185"/>
                  </a:lnTo>
                  <a:lnTo>
                    <a:pt x="128" y="186"/>
                  </a:lnTo>
                  <a:lnTo>
                    <a:pt x="126" y="184"/>
                  </a:lnTo>
                  <a:lnTo>
                    <a:pt x="121" y="189"/>
                  </a:lnTo>
                  <a:lnTo>
                    <a:pt x="115" y="194"/>
                  </a:lnTo>
                  <a:lnTo>
                    <a:pt x="111" y="194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89" y="202"/>
                  </a:lnTo>
                  <a:lnTo>
                    <a:pt x="81" y="205"/>
                  </a:lnTo>
                  <a:lnTo>
                    <a:pt x="77" y="209"/>
                  </a:lnTo>
                  <a:lnTo>
                    <a:pt x="74" y="208"/>
                  </a:lnTo>
                  <a:lnTo>
                    <a:pt x="71" y="212"/>
                  </a:lnTo>
                  <a:lnTo>
                    <a:pt x="67" y="213"/>
                  </a:lnTo>
                  <a:lnTo>
                    <a:pt x="62" y="218"/>
                  </a:lnTo>
                  <a:lnTo>
                    <a:pt x="46" y="218"/>
                  </a:lnTo>
                  <a:lnTo>
                    <a:pt x="39" y="211"/>
                  </a:lnTo>
                  <a:lnTo>
                    <a:pt x="38" y="208"/>
                  </a:lnTo>
                  <a:lnTo>
                    <a:pt x="36" y="211"/>
                  </a:lnTo>
                  <a:lnTo>
                    <a:pt x="33" y="206"/>
                  </a:lnTo>
                  <a:lnTo>
                    <a:pt x="34" y="193"/>
                  </a:lnTo>
                  <a:lnTo>
                    <a:pt x="36" y="185"/>
                  </a:lnTo>
                  <a:lnTo>
                    <a:pt x="33" y="179"/>
                  </a:lnTo>
                  <a:lnTo>
                    <a:pt x="30" y="173"/>
                  </a:lnTo>
                  <a:lnTo>
                    <a:pt x="29" y="166"/>
                  </a:lnTo>
                  <a:lnTo>
                    <a:pt x="24" y="163"/>
                  </a:lnTo>
                  <a:lnTo>
                    <a:pt x="23" y="162"/>
                  </a:lnTo>
                  <a:lnTo>
                    <a:pt x="22" y="159"/>
                  </a:lnTo>
                  <a:lnTo>
                    <a:pt x="15" y="150"/>
                  </a:lnTo>
                  <a:lnTo>
                    <a:pt x="6" y="128"/>
                  </a:lnTo>
                  <a:lnTo>
                    <a:pt x="3" y="113"/>
                  </a:lnTo>
                  <a:lnTo>
                    <a:pt x="3" y="104"/>
                  </a:lnTo>
                  <a:lnTo>
                    <a:pt x="0" y="101"/>
                  </a:lnTo>
                  <a:lnTo>
                    <a:pt x="1" y="93"/>
                  </a:lnTo>
                  <a:lnTo>
                    <a:pt x="4" y="89"/>
                  </a:lnTo>
                  <a:lnTo>
                    <a:pt x="15" y="78"/>
                  </a:lnTo>
                  <a:lnTo>
                    <a:pt x="26" y="79"/>
                  </a:lnTo>
                  <a:lnTo>
                    <a:pt x="28" y="81"/>
                  </a:lnTo>
                  <a:lnTo>
                    <a:pt x="42" y="81"/>
                  </a:lnTo>
                  <a:lnTo>
                    <a:pt x="43" y="78"/>
                  </a:lnTo>
                  <a:lnTo>
                    <a:pt x="46" y="79"/>
                  </a:lnTo>
                  <a:lnTo>
                    <a:pt x="50" y="76"/>
                  </a:lnTo>
                  <a:lnTo>
                    <a:pt x="53" y="77"/>
                  </a:lnTo>
                  <a:lnTo>
                    <a:pt x="56" y="75"/>
                  </a:lnTo>
                  <a:lnTo>
                    <a:pt x="55" y="72"/>
                  </a:lnTo>
                  <a:lnTo>
                    <a:pt x="58" y="65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62" y="58"/>
                  </a:lnTo>
                  <a:lnTo>
                    <a:pt x="60" y="55"/>
                  </a:lnTo>
                  <a:lnTo>
                    <a:pt x="66" y="50"/>
                  </a:lnTo>
                  <a:lnTo>
                    <a:pt x="75" y="49"/>
                  </a:lnTo>
                  <a:lnTo>
                    <a:pt x="84" y="37"/>
                  </a:lnTo>
                  <a:lnTo>
                    <a:pt x="95" y="27"/>
                  </a:lnTo>
                  <a:lnTo>
                    <a:pt x="100" y="26"/>
                  </a:lnTo>
                  <a:lnTo>
                    <a:pt x="103" y="23"/>
                  </a:lnTo>
                  <a:lnTo>
                    <a:pt x="108" y="23"/>
                  </a:lnTo>
                  <a:lnTo>
                    <a:pt x="117" y="32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9" y="23"/>
                  </a:lnTo>
                  <a:lnTo>
                    <a:pt x="133" y="22"/>
                  </a:lnTo>
                  <a:lnTo>
                    <a:pt x="137" y="14"/>
                  </a:lnTo>
                  <a:lnTo>
                    <a:pt x="141" y="13"/>
                  </a:lnTo>
                  <a:lnTo>
                    <a:pt x="146" y="10"/>
                  </a:lnTo>
                  <a:lnTo>
                    <a:pt x="151" y="7"/>
                  </a:lnTo>
                  <a:lnTo>
                    <a:pt x="156" y="7"/>
                  </a:lnTo>
                  <a:lnTo>
                    <a:pt x="160" y="3"/>
                  </a:lnTo>
                  <a:lnTo>
                    <a:pt x="166" y="3"/>
                  </a:lnTo>
                  <a:lnTo>
                    <a:pt x="173" y="3"/>
                  </a:lnTo>
                  <a:lnTo>
                    <a:pt x="182" y="5"/>
                  </a:lnTo>
                  <a:lnTo>
                    <a:pt x="188" y="9"/>
                  </a:lnTo>
                  <a:lnTo>
                    <a:pt x="189" y="12"/>
                  </a:lnTo>
                  <a:lnTo>
                    <a:pt x="190" y="14"/>
                  </a:lnTo>
                  <a:lnTo>
                    <a:pt x="191" y="19"/>
                  </a:lnTo>
                  <a:lnTo>
                    <a:pt x="190" y="21"/>
                  </a:lnTo>
                  <a:lnTo>
                    <a:pt x="190" y="26"/>
                  </a:lnTo>
                  <a:lnTo>
                    <a:pt x="189" y="29"/>
                  </a:lnTo>
                  <a:lnTo>
                    <a:pt x="204" y="40"/>
                  </a:lnTo>
                  <a:lnTo>
                    <a:pt x="209" y="46"/>
                  </a:lnTo>
                  <a:lnTo>
                    <a:pt x="215" y="48"/>
                  </a:lnTo>
                  <a:lnTo>
                    <a:pt x="221" y="51"/>
                  </a:lnTo>
                  <a:lnTo>
                    <a:pt x="225" y="52"/>
                  </a:lnTo>
                  <a:lnTo>
                    <a:pt x="231" y="49"/>
                  </a:lnTo>
                  <a:lnTo>
                    <a:pt x="236" y="40"/>
                  </a:lnTo>
                  <a:lnTo>
                    <a:pt x="238" y="33"/>
                  </a:lnTo>
                  <a:lnTo>
                    <a:pt x="240" y="19"/>
                  </a:lnTo>
                  <a:lnTo>
                    <a:pt x="242" y="1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5" name="Freeform 33"/>
            <p:cNvSpPr>
              <a:spLocks/>
            </p:cNvSpPr>
            <p:nvPr/>
          </p:nvSpPr>
          <p:spPr bwMode="auto">
            <a:xfrm>
              <a:off x="2051" y="2260"/>
              <a:ext cx="311" cy="6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37" y="5"/>
                </a:cxn>
                <a:cxn ang="0">
                  <a:pos x="51" y="6"/>
                </a:cxn>
                <a:cxn ang="0">
                  <a:pos x="63" y="16"/>
                </a:cxn>
                <a:cxn ang="0">
                  <a:pos x="74" y="18"/>
                </a:cxn>
                <a:cxn ang="0">
                  <a:pos x="91" y="22"/>
                </a:cxn>
                <a:cxn ang="0">
                  <a:pos x="101" y="24"/>
                </a:cxn>
                <a:cxn ang="0">
                  <a:pos x="105" y="16"/>
                </a:cxn>
                <a:cxn ang="0">
                  <a:pos x="127" y="18"/>
                </a:cxn>
                <a:cxn ang="0">
                  <a:pos x="143" y="21"/>
                </a:cxn>
                <a:cxn ang="0">
                  <a:pos x="154" y="22"/>
                </a:cxn>
                <a:cxn ang="0">
                  <a:pos x="162" y="18"/>
                </a:cxn>
                <a:cxn ang="0">
                  <a:pos x="175" y="16"/>
                </a:cxn>
                <a:cxn ang="0">
                  <a:pos x="186" y="14"/>
                </a:cxn>
                <a:cxn ang="0">
                  <a:pos x="183" y="24"/>
                </a:cxn>
                <a:cxn ang="0">
                  <a:pos x="175" y="27"/>
                </a:cxn>
                <a:cxn ang="0">
                  <a:pos x="169" y="28"/>
                </a:cxn>
                <a:cxn ang="0">
                  <a:pos x="161" y="31"/>
                </a:cxn>
                <a:cxn ang="0">
                  <a:pos x="153" y="31"/>
                </a:cxn>
                <a:cxn ang="0">
                  <a:pos x="146" y="32"/>
                </a:cxn>
                <a:cxn ang="0">
                  <a:pos x="135" y="34"/>
                </a:cxn>
                <a:cxn ang="0">
                  <a:pos x="128" y="27"/>
                </a:cxn>
                <a:cxn ang="0">
                  <a:pos x="120" y="34"/>
                </a:cxn>
                <a:cxn ang="0">
                  <a:pos x="109" y="27"/>
                </a:cxn>
                <a:cxn ang="0">
                  <a:pos x="103" y="28"/>
                </a:cxn>
                <a:cxn ang="0">
                  <a:pos x="94" y="31"/>
                </a:cxn>
                <a:cxn ang="0">
                  <a:pos x="85" y="29"/>
                </a:cxn>
                <a:cxn ang="0">
                  <a:pos x="75" y="28"/>
                </a:cxn>
                <a:cxn ang="0">
                  <a:pos x="65" y="31"/>
                </a:cxn>
                <a:cxn ang="0">
                  <a:pos x="52" y="26"/>
                </a:cxn>
                <a:cxn ang="0">
                  <a:pos x="34" y="23"/>
                </a:cxn>
                <a:cxn ang="0">
                  <a:pos x="21" y="20"/>
                </a:cxn>
                <a:cxn ang="0">
                  <a:pos x="8" y="15"/>
                </a:cxn>
                <a:cxn ang="0">
                  <a:pos x="1" y="13"/>
                </a:cxn>
                <a:cxn ang="0">
                  <a:pos x="0" y="0"/>
                </a:cxn>
              </a:cxnLst>
              <a:rect l="0" t="0" r="r" b="b"/>
              <a:pathLst>
                <a:path w="186" h="34">
                  <a:moveTo>
                    <a:pt x="0" y="0"/>
                  </a:moveTo>
                  <a:lnTo>
                    <a:pt x="14" y="5"/>
                  </a:lnTo>
                  <a:lnTo>
                    <a:pt x="26" y="5"/>
                  </a:lnTo>
                  <a:lnTo>
                    <a:pt x="37" y="5"/>
                  </a:lnTo>
                  <a:lnTo>
                    <a:pt x="45" y="5"/>
                  </a:lnTo>
                  <a:lnTo>
                    <a:pt x="51" y="6"/>
                  </a:lnTo>
                  <a:lnTo>
                    <a:pt x="59" y="9"/>
                  </a:lnTo>
                  <a:lnTo>
                    <a:pt x="63" y="16"/>
                  </a:lnTo>
                  <a:lnTo>
                    <a:pt x="67" y="19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91" y="22"/>
                  </a:lnTo>
                  <a:lnTo>
                    <a:pt x="97" y="24"/>
                  </a:lnTo>
                  <a:lnTo>
                    <a:pt x="101" y="24"/>
                  </a:lnTo>
                  <a:lnTo>
                    <a:pt x="102" y="19"/>
                  </a:lnTo>
                  <a:lnTo>
                    <a:pt x="105" y="16"/>
                  </a:lnTo>
                  <a:lnTo>
                    <a:pt x="117" y="18"/>
                  </a:lnTo>
                  <a:lnTo>
                    <a:pt x="127" y="18"/>
                  </a:lnTo>
                  <a:lnTo>
                    <a:pt x="136" y="18"/>
                  </a:lnTo>
                  <a:lnTo>
                    <a:pt x="143" y="21"/>
                  </a:lnTo>
                  <a:lnTo>
                    <a:pt x="147" y="23"/>
                  </a:lnTo>
                  <a:lnTo>
                    <a:pt x="154" y="22"/>
                  </a:lnTo>
                  <a:lnTo>
                    <a:pt x="159" y="20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5" y="16"/>
                  </a:lnTo>
                  <a:lnTo>
                    <a:pt x="182" y="14"/>
                  </a:lnTo>
                  <a:lnTo>
                    <a:pt x="186" y="14"/>
                  </a:lnTo>
                  <a:lnTo>
                    <a:pt x="185" y="21"/>
                  </a:lnTo>
                  <a:lnTo>
                    <a:pt x="183" y="24"/>
                  </a:lnTo>
                  <a:lnTo>
                    <a:pt x="179" y="27"/>
                  </a:lnTo>
                  <a:lnTo>
                    <a:pt x="175" y="27"/>
                  </a:lnTo>
                  <a:lnTo>
                    <a:pt x="174" y="27"/>
                  </a:lnTo>
                  <a:lnTo>
                    <a:pt x="169" y="28"/>
                  </a:lnTo>
                  <a:lnTo>
                    <a:pt x="165" y="32"/>
                  </a:lnTo>
                  <a:lnTo>
                    <a:pt x="161" y="31"/>
                  </a:lnTo>
                  <a:lnTo>
                    <a:pt x="157" y="29"/>
                  </a:lnTo>
                  <a:lnTo>
                    <a:pt x="153" y="31"/>
                  </a:lnTo>
                  <a:lnTo>
                    <a:pt x="149" y="32"/>
                  </a:lnTo>
                  <a:lnTo>
                    <a:pt x="146" y="32"/>
                  </a:lnTo>
                  <a:lnTo>
                    <a:pt x="143" y="34"/>
                  </a:lnTo>
                  <a:lnTo>
                    <a:pt x="135" y="34"/>
                  </a:lnTo>
                  <a:lnTo>
                    <a:pt x="132" y="31"/>
                  </a:lnTo>
                  <a:lnTo>
                    <a:pt x="128" y="27"/>
                  </a:lnTo>
                  <a:lnTo>
                    <a:pt x="123" y="31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09" y="27"/>
                  </a:lnTo>
                  <a:lnTo>
                    <a:pt x="107" y="28"/>
                  </a:lnTo>
                  <a:lnTo>
                    <a:pt x="103" y="28"/>
                  </a:lnTo>
                  <a:lnTo>
                    <a:pt x="100" y="32"/>
                  </a:lnTo>
                  <a:lnTo>
                    <a:pt x="94" y="31"/>
                  </a:lnTo>
                  <a:lnTo>
                    <a:pt x="88" y="31"/>
                  </a:lnTo>
                  <a:lnTo>
                    <a:pt x="85" y="29"/>
                  </a:lnTo>
                  <a:lnTo>
                    <a:pt x="81" y="27"/>
                  </a:lnTo>
                  <a:lnTo>
                    <a:pt x="75" y="28"/>
                  </a:lnTo>
                  <a:lnTo>
                    <a:pt x="69" y="32"/>
                  </a:lnTo>
                  <a:lnTo>
                    <a:pt x="65" y="31"/>
                  </a:lnTo>
                  <a:lnTo>
                    <a:pt x="59" y="29"/>
                  </a:lnTo>
                  <a:lnTo>
                    <a:pt x="52" y="26"/>
                  </a:lnTo>
                  <a:lnTo>
                    <a:pt x="46" y="26"/>
                  </a:lnTo>
                  <a:lnTo>
                    <a:pt x="34" y="23"/>
                  </a:lnTo>
                  <a:lnTo>
                    <a:pt x="26" y="21"/>
                  </a:lnTo>
                  <a:lnTo>
                    <a:pt x="21" y="20"/>
                  </a:lnTo>
                  <a:lnTo>
                    <a:pt x="13" y="19"/>
                  </a:lnTo>
                  <a:lnTo>
                    <a:pt x="8" y="15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6" name="Freeform 34"/>
            <p:cNvSpPr>
              <a:spLocks/>
            </p:cNvSpPr>
            <p:nvPr/>
          </p:nvSpPr>
          <p:spPr bwMode="auto">
            <a:xfrm>
              <a:off x="2220" y="2124"/>
              <a:ext cx="142" cy="13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70" y="0"/>
                </a:cxn>
                <a:cxn ang="0">
                  <a:pos x="75" y="8"/>
                </a:cxn>
                <a:cxn ang="0">
                  <a:pos x="67" y="13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2" y="23"/>
                </a:cxn>
                <a:cxn ang="0">
                  <a:pos x="45" y="20"/>
                </a:cxn>
                <a:cxn ang="0">
                  <a:pos x="37" y="13"/>
                </a:cxn>
                <a:cxn ang="0">
                  <a:pos x="27" y="13"/>
                </a:cxn>
                <a:cxn ang="0">
                  <a:pos x="26" y="23"/>
                </a:cxn>
                <a:cxn ang="0">
                  <a:pos x="27" y="29"/>
                </a:cxn>
                <a:cxn ang="0">
                  <a:pos x="37" y="25"/>
                </a:cxn>
                <a:cxn ang="0">
                  <a:pos x="44" y="27"/>
                </a:cxn>
                <a:cxn ang="0">
                  <a:pos x="42" y="33"/>
                </a:cxn>
                <a:cxn ang="0">
                  <a:pos x="41" y="37"/>
                </a:cxn>
                <a:cxn ang="0">
                  <a:pos x="42" y="43"/>
                </a:cxn>
                <a:cxn ang="0">
                  <a:pos x="47" y="46"/>
                </a:cxn>
                <a:cxn ang="0">
                  <a:pos x="45" y="53"/>
                </a:cxn>
                <a:cxn ang="0">
                  <a:pos x="42" y="61"/>
                </a:cxn>
                <a:cxn ang="0">
                  <a:pos x="35" y="63"/>
                </a:cxn>
                <a:cxn ang="0">
                  <a:pos x="32" y="59"/>
                </a:cxn>
                <a:cxn ang="0">
                  <a:pos x="28" y="50"/>
                </a:cxn>
                <a:cxn ang="0">
                  <a:pos x="28" y="41"/>
                </a:cxn>
                <a:cxn ang="0">
                  <a:pos x="18" y="41"/>
                </a:cxn>
                <a:cxn ang="0">
                  <a:pos x="12" y="42"/>
                </a:cxn>
                <a:cxn ang="0">
                  <a:pos x="20" y="46"/>
                </a:cxn>
                <a:cxn ang="0">
                  <a:pos x="24" y="52"/>
                </a:cxn>
                <a:cxn ang="0">
                  <a:pos x="21" y="60"/>
                </a:cxn>
                <a:cxn ang="0">
                  <a:pos x="15" y="65"/>
                </a:cxn>
                <a:cxn ang="0">
                  <a:pos x="15" y="59"/>
                </a:cxn>
                <a:cxn ang="0">
                  <a:pos x="11" y="52"/>
                </a:cxn>
                <a:cxn ang="0">
                  <a:pos x="5" y="46"/>
                </a:cxn>
                <a:cxn ang="0">
                  <a:pos x="1" y="39"/>
                </a:cxn>
                <a:cxn ang="0">
                  <a:pos x="8" y="31"/>
                </a:cxn>
                <a:cxn ang="0">
                  <a:pos x="12" y="21"/>
                </a:cxn>
                <a:cxn ang="0">
                  <a:pos x="13" y="14"/>
                </a:cxn>
                <a:cxn ang="0">
                  <a:pos x="12" y="8"/>
                </a:cxn>
              </a:cxnLst>
              <a:rect l="0" t="0" r="r" b="b"/>
              <a:pathLst>
                <a:path w="84" h="65">
                  <a:moveTo>
                    <a:pt x="21" y="0"/>
                  </a:moveTo>
                  <a:lnTo>
                    <a:pt x="41" y="1"/>
                  </a:lnTo>
                  <a:lnTo>
                    <a:pt x="60" y="1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75" y="8"/>
                  </a:lnTo>
                  <a:lnTo>
                    <a:pt x="70" y="11"/>
                  </a:lnTo>
                  <a:lnTo>
                    <a:pt x="67" y="13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59" y="22"/>
                  </a:lnTo>
                  <a:lnTo>
                    <a:pt x="54" y="22"/>
                  </a:lnTo>
                  <a:lnTo>
                    <a:pt x="52" y="23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7" y="29"/>
                  </a:lnTo>
                  <a:lnTo>
                    <a:pt x="31" y="28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40" y="40"/>
                  </a:lnTo>
                  <a:lnTo>
                    <a:pt x="42" y="43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7" y="50"/>
                  </a:lnTo>
                  <a:lnTo>
                    <a:pt x="45" y="53"/>
                  </a:lnTo>
                  <a:lnTo>
                    <a:pt x="43" y="56"/>
                  </a:lnTo>
                  <a:lnTo>
                    <a:pt x="42" y="61"/>
                  </a:lnTo>
                  <a:lnTo>
                    <a:pt x="38" y="63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32" y="59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7" y="47"/>
                  </a:lnTo>
                  <a:lnTo>
                    <a:pt x="28" y="41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1" y="48"/>
                  </a:lnTo>
                  <a:lnTo>
                    <a:pt x="24" y="52"/>
                  </a:lnTo>
                  <a:lnTo>
                    <a:pt x="24" y="55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5" y="65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6" y="55"/>
                  </a:lnTo>
                  <a:lnTo>
                    <a:pt x="11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5" y="36"/>
                  </a:lnTo>
                  <a:lnTo>
                    <a:pt x="8" y="31"/>
                  </a:lnTo>
                  <a:lnTo>
                    <a:pt x="11" y="26"/>
                  </a:lnTo>
                  <a:lnTo>
                    <a:pt x="12" y="21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7" name="Freeform 35"/>
            <p:cNvSpPr>
              <a:spLocks/>
            </p:cNvSpPr>
            <p:nvPr/>
          </p:nvSpPr>
          <p:spPr bwMode="auto">
            <a:xfrm>
              <a:off x="2072" y="2066"/>
              <a:ext cx="155" cy="18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" y="16"/>
                </a:cxn>
                <a:cxn ang="0">
                  <a:pos x="29" y="10"/>
                </a:cxn>
                <a:cxn ang="0">
                  <a:pos x="34" y="5"/>
                </a:cxn>
                <a:cxn ang="0">
                  <a:pos x="49" y="0"/>
                </a:cxn>
                <a:cxn ang="0">
                  <a:pos x="57" y="11"/>
                </a:cxn>
                <a:cxn ang="0">
                  <a:pos x="65" y="6"/>
                </a:cxn>
                <a:cxn ang="0">
                  <a:pos x="68" y="3"/>
                </a:cxn>
                <a:cxn ang="0">
                  <a:pos x="75" y="0"/>
                </a:cxn>
                <a:cxn ang="0">
                  <a:pos x="79" y="0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76" y="12"/>
                </a:cxn>
                <a:cxn ang="0">
                  <a:pos x="76" y="15"/>
                </a:cxn>
                <a:cxn ang="0">
                  <a:pos x="87" y="28"/>
                </a:cxn>
                <a:cxn ang="0">
                  <a:pos x="89" y="36"/>
                </a:cxn>
                <a:cxn ang="0">
                  <a:pos x="92" y="36"/>
                </a:cxn>
                <a:cxn ang="0">
                  <a:pos x="93" y="40"/>
                </a:cxn>
                <a:cxn ang="0">
                  <a:pos x="89" y="44"/>
                </a:cxn>
                <a:cxn ang="0">
                  <a:pos x="86" y="42"/>
                </a:cxn>
                <a:cxn ang="0">
                  <a:pos x="79" y="45"/>
                </a:cxn>
                <a:cxn ang="0">
                  <a:pos x="80" y="53"/>
                </a:cxn>
                <a:cxn ang="0">
                  <a:pos x="72" y="58"/>
                </a:cxn>
                <a:cxn ang="0">
                  <a:pos x="72" y="71"/>
                </a:cxn>
                <a:cxn ang="0">
                  <a:pos x="72" y="80"/>
                </a:cxn>
                <a:cxn ang="0">
                  <a:pos x="68" y="84"/>
                </a:cxn>
                <a:cxn ang="0">
                  <a:pos x="65" y="90"/>
                </a:cxn>
                <a:cxn ang="0">
                  <a:pos x="61" y="89"/>
                </a:cxn>
                <a:cxn ang="0">
                  <a:pos x="55" y="86"/>
                </a:cxn>
                <a:cxn ang="0">
                  <a:pos x="50" y="83"/>
                </a:cxn>
                <a:cxn ang="0">
                  <a:pos x="46" y="78"/>
                </a:cxn>
                <a:cxn ang="0">
                  <a:pos x="32" y="79"/>
                </a:cxn>
                <a:cxn ang="0">
                  <a:pos x="20" y="76"/>
                </a:cxn>
                <a:cxn ang="0">
                  <a:pos x="12" y="68"/>
                </a:cxn>
                <a:cxn ang="0">
                  <a:pos x="7" y="62"/>
                </a:cxn>
                <a:cxn ang="0">
                  <a:pos x="3" y="57"/>
                </a:cxn>
                <a:cxn ang="0">
                  <a:pos x="3" y="47"/>
                </a:cxn>
                <a:cxn ang="0">
                  <a:pos x="0" y="30"/>
                </a:cxn>
              </a:cxnLst>
              <a:rect l="0" t="0" r="r" b="b"/>
              <a:pathLst>
                <a:path w="93" h="90">
                  <a:moveTo>
                    <a:pt x="0" y="30"/>
                  </a:moveTo>
                  <a:lnTo>
                    <a:pt x="19" y="16"/>
                  </a:lnTo>
                  <a:lnTo>
                    <a:pt x="29" y="10"/>
                  </a:lnTo>
                  <a:lnTo>
                    <a:pt x="34" y="5"/>
                  </a:lnTo>
                  <a:lnTo>
                    <a:pt x="49" y="0"/>
                  </a:lnTo>
                  <a:lnTo>
                    <a:pt x="57" y="11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87" y="28"/>
                  </a:lnTo>
                  <a:lnTo>
                    <a:pt x="89" y="36"/>
                  </a:lnTo>
                  <a:lnTo>
                    <a:pt x="92" y="36"/>
                  </a:lnTo>
                  <a:lnTo>
                    <a:pt x="93" y="40"/>
                  </a:lnTo>
                  <a:lnTo>
                    <a:pt x="89" y="44"/>
                  </a:lnTo>
                  <a:lnTo>
                    <a:pt x="86" y="42"/>
                  </a:lnTo>
                  <a:lnTo>
                    <a:pt x="79" y="45"/>
                  </a:lnTo>
                  <a:lnTo>
                    <a:pt x="80" y="53"/>
                  </a:lnTo>
                  <a:lnTo>
                    <a:pt x="72" y="58"/>
                  </a:lnTo>
                  <a:lnTo>
                    <a:pt x="72" y="71"/>
                  </a:lnTo>
                  <a:lnTo>
                    <a:pt x="72" y="80"/>
                  </a:lnTo>
                  <a:lnTo>
                    <a:pt x="68" y="84"/>
                  </a:lnTo>
                  <a:lnTo>
                    <a:pt x="65" y="90"/>
                  </a:lnTo>
                  <a:lnTo>
                    <a:pt x="61" y="89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6" y="78"/>
                  </a:lnTo>
                  <a:lnTo>
                    <a:pt x="32" y="79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3" y="57"/>
                  </a:lnTo>
                  <a:lnTo>
                    <a:pt x="3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8" name="Freeform 36"/>
            <p:cNvSpPr>
              <a:spLocks/>
            </p:cNvSpPr>
            <p:nvPr/>
          </p:nvSpPr>
          <p:spPr bwMode="auto">
            <a:xfrm>
              <a:off x="2403" y="2169"/>
              <a:ext cx="297" cy="170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35" y="14"/>
                </a:cxn>
                <a:cxn ang="0">
                  <a:pos x="38" y="20"/>
                </a:cxn>
                <a:cxn ang="0">
                  <a:pos x="49" y="17"/>
                </a:cxn>
                <a:cxn ang="0">
                  <a:pos x="55" y="19"/>
                </a:cxn>
                <a:cxn ang="0">
                  <a:pos x="62" y="14"/>
                </a:cxn>
                <a:cxn ang="0">
                  <a:pos x="72" y="11"/>
                </a:cxn>
                <a:cxn ang="0">
                  <a:pos x="95" y="17"/>
                </a:cxn>
                <a:cxn ang="0">
                  <a:pos x="109" y="24"/>
                </a:cxn>
                <a:cxn ang="0">
                  <a:pos x="120" y="29"/>
                </a:cxn>
                <a:cxn ang="0">
                  <a:pos x="139" y="40"/>
                </a:cxn>
                <a:cxn ang="0">
                  <a:pos x="141" y="46"/>
                </a:cxn>
                <a:cxn ang="0">
                  <a:pos x="150" y="51"/>
                </a:cxn>
                <a:cxn ang="0">
                  <a:pos x="157" y="53"/>
                </a:cxn>
                <a:cxn ang="0">
                  <a:pos x="165" y="63"/>
                </a:cxn>
                <a:cxn ang="0">
                  <a:pos x="171" y="69"/>
                </a:cxn>
                <a:cxn ang="0">
                  <a:pos x="172" y="84"/>
                </a:cxn>
                <a:cxn ang="0">
                  <a:pos x="164" y="84"/>
                </a:cxn>
                <a:cxn ang="0">
                  <a:pos x="159" y="81"/>
                </a:cxn>
                <a:cxn ang="0">
                  <a:pos x="141" y="66"/>
                </a:cxn>
                <a:cxn ang="0">
                  <a:pos x="123" y="66"/>
                </a:cxn>
                <a:cxn ang="0">
                  <a:pos x="117" y="71"/>
                </a:cxn>
                <a:cxn ang="0">
                  <a:pos x="112" y="74"/>
                </a:cxn>
                <a:cxn ang="0">
                  <a:pos x="101" y="78"/>
                </a:cxn>
                <a:cxn ang="0">
                  <a:pos x="91" y="76"/>
                </a:cxn>
                <a:cxn ang="0">
                  <a:pos x="82" y="76"/>
                </a:cxn>
                <a:cxn ang="0">
                  <a:pos x="71" y="57"/>
                </a:cxn>
                <a:cxn ang="0">
                  <a:pos x="58" y="40"/>
                </a:cxn>
                <a:cxn ang="0">
                  <a:pos x="42" y="34"/>
                </a:cxn>
                <a:cxn ang="0">
                  <a:pos x="27" y="33"/>
                </a:cxn>
                <a:cxn ang="0">
                  <a:pos x="12" y="27"/>
                </a:cxn>
                <a:cxn ang="0">
                  <a:pos x="13" y="9"/>
                </a:cxn>
              </a:cxnLst>
              <a:rect l="0" t="0" r="r" b="b"/>
              <a:pathLst>
                <a:path w="178" h="84">
                  <a:moveTo>
                    <a:pt x="0" y="0"/>
                  </a:moveTo>
                  <a:lnTo>
                    <a:pt x="16" y="1"/>
                  </a:lnTo>
                  <a:lnTo>
                    <a:pt x="29" y="2"/>
                  </a:lnTo>
                  <a:lnTo>
                    <a:pt x="35" y="14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2" y="17"/>
                  </a:lnTo>
                  <a:lnTo>
                    <a:pt x="49" y="17"/>
                  </a:lnTo>
                  <a:lnTo>
                    <a:pt x="53" y="20"/>
                  </a:lnTo>
                  <a:lnTo>
                    <a:pt x="55" y="19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7" y="11"/>
                  </a:lnTo>
                  <a:lnTo>
                    <a:pt x="72" y="11"/>
                  </a:lnTo>
                  <a:lnTo>
                    <a:pt x="88" y="17"/>
                  </a:lnTo>
                  <a:lnTo>
                    <a:pt x="95" y="17"/>
                  </a:lnTo>
                  <a:lnTo>
                    <a:pt x="102" y="22"/>
                  </a:lnTo>
                  <a:lnTo>
                    <a:pt x="109" y="24"/>
                  </a:lnTo>
                  <a:lnTo>
                    <a:pt x="115" y="28"/>
                  </a:lnTo>
                  <a:lnTo>
                    <a:pt x="120" y="29"/>
                  </a:lnTo>
                  <a:lnTo>
                    <a:pt x="133" y="33"/>
                  </a:lnTo>
                  <a:lnTo>
                    <a:pt x="139" y="40"/>
                  </a:lnTo>
                  <a:lnTo>
                    <a:pt x="142" y="44"/>
                  </a:lnTo>
                  <a:lnTo>
                    <a:pt x="141" y="46"/>
                  </a:lnTo>
                  <a:lnTo>
                    <a:pt x="146" y="50"/>
                  </a:lnTo>
                  <a:lnTo>
                    <a:pt x="150" y="51"/>
                  </a:lnTo>
                  <a:lnTo>
                    <a:pt x="152" y="52"/>
                  </a:lnTo>
                  <a:lnTo>
                    <a:pt x="157" y="53"/>
                  </a:lnTo>
                  <a:lnTo>
                    <a:pt x="165" y="59"/>
                  </a:lnTo>
                  <a:lnTo>
                    <a:pt x="165" y="63"/>
                  </a:lnTo>
                  <a:lnTo>
                    <a:pt x="170" y="67"/>
                  </a:lnTo>
                  <a:lnTo>
                    <a:pt x="171" y="69"/>
                  </a:lnTo>
                  <a:lnTo>
                    <a:pt x="178" y="77"/>
                  </a:lnTo>
                  <a:lnTo>
                    <a:pt x="172" y="84"/>
                  </a:lnTo>
                  <a:lnTo>
                    <a:pt x="170" y="84"/>
                  </a:lnTo>
                  <a:lnTo>
                    <a:pt x="164" y="84"/>
                  </a:lnTo>
                  <a:lnTo>
                    <a:pt x="162" y="81"/>
                  </a:lnTo>
                  <a:lnTo>
                    <a:pt x="159" y="81"/>
                  </a:lnTo>
                  <a:lnTo>
                    <a:pt x="156" y="82"/>
                  </a:lnTo>
                  <a:lnTo>
                    <a:pt x="141" y="66"/>
                  </a:lnTo>
                  <a:lnTo>
                    <a:pt x="132" y="67"/>
                  </a:lnTo>
                  <a:lnTo>
                    <a:pt x="123" y="66"/>
                  </a:lnTo>
                  <a:lnTo>
                    <a:pt x="120" y="68"/>
                  </a:lnTo>
                  <a:lnTo>
                    <a:pt x="117" y="71"/>
                  </a:lnTo>
                  <a:lnTo>
                    <a:pt x="116" y="69"/>
                  </a:lnTo>
                  <a:lnTo>
                    <a:pt x="112" y="74"/>
                  </a:lnTo>
                  <a:lnTo>
                    <a:pt x="106" y="81"/>
                  </a:lnTo>
                  <a:lnTo>
                    <a:pt x="101" y="78"/>
                  </a:lnTo>
                  <a:lnTo>
                    <a:pt x="95" y="76"/>
                  </a:lnTo>
                  <a:lnTo>
                    <a:pt x="91" y="76"/>
                  </a:lnTo>
                  <a:lnTo>
                    <a:pt x="85" y="74"/>
                  </a:lnTo>
                  <a:lnTo>
                    <a:pt x="82" y="76"/>
                  </a:lnTo>
                  <a:lnTo>
                    <a:pt x="78" y="66"/>
                  </a:lnTo>
                  <a:lnTo>
                    <a:pt x="71" y="57"/>
                  </a:lnTo>
                  <a:lnTo>
                    <a:pt x="64" y="46"/>
                  </a:lnTo>
                  <a:lnTo>
                    <a:pt x="58" y="40"/>
                  </a:lnTo>
                  <a:lnTo>
                    <a:pt x="53" y="34"/>
                  </a:lnTo>
                  <a:lnTo>
                    <a:pt x="42" y="34"/>
                  </a:lnTo>
                  <a:lnTo>
                    <a:pt x="32" y="37"/>
                  </a:lnTo>
                  <a:lnTo>
                    <a:pt x="27" y="33"/>
                  </a:lnTo>
                  <a:lnTo>
                    <a:pt x="17" y="30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9" name="Freeform 37"/>
            <p:cNvSpPr>
              <a:spLocks/>
            </p:cNvSpPr>
            <p:nvPr/>
          </p:nvSpPr>
          <p:spPr bwMode="auto">
            <a:xfrm>
              <a:off x="1852" y="2047"/>
              <a:ext cx="180" cy="2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0"/>
                </a:cxn>
                <a:cxn ang="0">
                  <a:pos x="24" y="5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33" y="16"/>
                </a:cxn>
                <a:cxn ang="0">
                  <a:pos x="33" y="20"/>
                </a:cxn>
                <a:cxn ang="0">
                  <a:pos x="46" y="32"/>
                </a:cxn>
                <a:cxn ang="0">
                  <a:pos x="48" y="32"/>
                </a:cxn>
                <a:cxn ang="0">
                  <a:pos x="50" y="35"/>
                </a:cxn>
                <a:cxn ang="0">
                  <a:pos x="52" y="38"/>
                </a:cxn>
                <a:cxn ang="0">
                  <a:pos x="54" y="38"/>
                </a:cxn>
                <a:cxn ang="0">
                  <a:pos x="63" y="42"/>
                </a:cxn>
                <a:cxn ang="0">
                  <a:pos x="80" y="44"/>
                </a:cxn>
                <a:cxn ang="0">
                  <a:pos x="81" y="58"/>
                </a:cxn>
                <a:cxn ang="0">
                  <a:pos x="85" y="60"/>
                </a:cxn>
                <a:cxn ang="0">
                  <a:pos x="84" y="65"/>
                </a:cxn>
                <a:cxn ang="0">
                  <a:pos x="94" y="72"/>
                </a:cxn>
                <a:cxn ang="0">
                  <a:pos x="103" y="75"/>
                </a:cxn>
                <a:cxn ang="0">
                  <a:pos x="103" y="98"/>
                </a:cxn>
                <a:cxn ang="0">
                  <a:pos x="108" y="107"/>
                </a:cxn>
                <a:cxn ang="0">
                  <a:pos x="105" y="110"/>
                </a:cxn>
                <a:cxn ang="0">
                  <a:pos x="99" y="111"/>
                </a:cxn>
                <a:cxn ang="0">
                  <a:pos x="98" y="103"/>
                </a:cxn>
                <a:cxn ang="0">
                  <a:pos x="88" y="111"/>
                </a:cxn>
                <a:cxn ang="0">
                  <a:pos x="81" y="99"/>
                </a:cxn>
                <a:cxn ang="0">
                  <a:pos x="77" y="91"/>
                </a:cxn>
                <a:cxn ang="0">
                  <a:pos x="65" y="80"/>
                </a:cxn>
                <a:cxn ang="0">
                  <a:pos x="62" y="80"/>
                </a:cxn>
                <a:cxn ang="0">
                  <a:pos x="51" y="74"/>
                </a:cxn>
                <a:cxn ang="0">
                  <a:pos x="49" y="68"/>
                </a:cxn>
                <a:cxn ang="0">
                  <a:pos x="49" y="64"/>
                </a:cxn>
                <a:cxn ang="0">
                  <a:pos x="40" y="48"/>
                </a:cxn>
                <a:cxn ang="0">
                  <a:pos x="36" y="38"/>
                </a:cxn>
                <a:cxn ang="0">
                  <a:pos x="25" y="29"/>
                </a:cxn>
                <a:cxn ang="0">
                  <a:pos x="10" y="15"/>
                </a:cxn>
                <a:cxn ang="0">
                  <a:pos x="0" y="3"/>
                </a:cxn>
              </a:cxnLst>
              <a:rect l="0" t="0" r="r" b="b"/>
              <a:pathLst>
                <a:path w="108" h="111">
                  <a:moveTo>
                    <a:pt x="0" y="3"/>
                  </a:moveTo>
                  <a:lnTo>
                    <a:pt x="11" y="0"/>
                  </a:lnTo>
                  <a:lnTo>
                    <a:pt x="24" y="5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0" y="35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63" y="42"/>
                  </a:lnTo>
                  <a:lnTo>
                    <a:pt x="80" y="44"/>
                  </a:lnTo>
                  <a:lnTo>
                    <a:pt x="81" y="58"/>
                  </a:lnTo>
                  <a:lnTo>
                    <a:pt x="85" y="60"/>
                  </a:lnTo>
                  <a:lnTo>
                    <a:pt x="84" y="65"/>
                  </a:lnTo>
                  <a:lnTo>
                    <a:pt x="94" y="72"/>
                  </a:lnTo>
                  <a:lnTo>
                    <a:pt x="103" y="75"/>
                  </a:lnTo>
                  <a:lnTo>
                    <a:pt x="103" y="98"/>
                  </a:lnTo>
                  <a:lnTo>
                    <a:pt x="108" y="107"/>
                  </a:lnTo>
                  <a:lnTo>
                    <a:pt x="105" y="110"/>
                  </a:lnTo>
                  <a:lnTo>
                    <a:pt x="99" y="111"/>
                  </a:lnTo>
                  <a:lnTo>
                    <a:pt x="98" y="103"/>
                  </a:lnTo>
                  <a:lnTo>
                    <a:pt x="88" y="111"/>
                  </a:lnTo>
                  <a:lnTo>
                    <a:pt x="81" y="99"/>
                  </a:lnTo>
                  <a:lnTo>
                    <a:pt x="77" y="91"/>
                  </a:lnTo>
                  <a:lnTo>
                    <a:pt x="65" y="80"/>
                  </a:lnTo>
                  <a:lnTo>
                    <a:pt x="62" y="80"/>
                  </a:lnTo>
                  <a:lnTo>
                    <a:pt x="51" y="74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0" y="48"/>
                  </a:lnTo>
                  <a:lnTo>
                    <a:pt x="36" y="38"/>
                  </a:lnTo>
                  <a:lnTo>
                    <a:pt x="25" y="29"/>
                  </a:lnTo>
                  <a:lnTo>
                    <a:pt x="10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0" name="Freeform 38"/>
            <p:cNvSpPr>
              <a:spLocks/>
            </p:cNvSpPr>
            <p:nvPr/>
          </p:nvSpPr>
          <p:spPr bwMode="auto">
            <a:xfrm>
              <a:off x="2173" y="1805"/>
              <a:ext cx="173" cy="24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0"/>
                </a:cxn>
                <a:cxn ang="0">
                  <a:pos x="26" y="13"/>
                </a:cxn>
                <a:cxn ang="0">
                  <a:pos x="24" y="25"/>
                </a:cxn>
                <a:cxn ang="0">
                  <a:pos x="30" y="29"/>
                </a:cxn>
                <a:cxn ang="0">
                  <a:pos x="33" y="37"/>
                </a:cxn>
                <a:cxn ang="0">
                  <a:pos x="40" y="41"/>
                </a:cxn>
                <a:cxn ang="0">
                  <a:pos x="48" y="42"/>
                </a:cxn>
                <a:cxn ang="0">
                  <a:pos x="60" y="48"/>
                </a:cxn>
                <a:cxn ang="0">
                  <a:pos x="68" y="56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7"/>
                </a:cxn>
                <a:cxn ang="0">
                  <a:pos x="83" y="84"/>
                </a:cxn>
                <a:cxn ang="0">
                  <a:pos x="86" y="88"/>
                </a:cxn>
                <a:cxn ang="0">
                  <a:pos x="90" y="92"/>
                </a:cxn>
                <a:cxn ang="0">
                  <a:pos x="94" y="97"/>
                </a:cxn>
                <a:cxn ang="0">
                  <a:pos x="96" y="103"/>
                </a:cxn>
                <a:cxn ang="0">
                  <a:pos x="104" y="108"/>
                </a:cxn>
                <a:cxn ang="0">
                  <a:pos x="103" y="114"/>
                </a:cxn>
                <a:cxn ang="0">
                  <a:pos x="95" y="115"/>
                </a:cxn>
                <a:cxn ang="0">
                  <a:pos x="92" y="110"/>
                </a:cxn>
                <a:cxn ang="0">
                  <a:pos x="86" y="110"/>
                </a:cxn>
                <a:cxn ang="0">
                  <a:pos x="86" y="123"/>
                </a:cxn>
                <a:cxn ang="0">
                  <a:pos x="81" y="123"/>
                </a:cxn>
                <a:cxn ang="0">
                  <a:pos x="75" y="117"/>
                </a:cxn>
                <a:cxn ang="0">
                  <a:pos x="71" y="114"/>
                </a:cxn>
                <a:cxn ang="0">
                  <a:pos x="71" y="107"/>
                </a:cxn>
                <a:cxn ang="0">
                  <a:pos x="62" y="107"/>
                </a:cxn>
                <a:cxn ang="0">
                  <a:pos x="59" y="114"/>
                </a:cxn>
                <a:cxn ang="0">
                  <a:pos x="56" y="107"/>
                </a:cxn>
                <a:cxn ang="0">
                  <a:pos x="55" y="100"/>
                </a:cxn>
                <a:cxn ang="0">
                  <a:pos x="66" y="97"/>
                </a:cxn>
                <a:cxn ang="0">
                  <a:pos x="72" y="99"/>
                </a:cxn>
                <a:cxn ang="0">
                  <a:pos x="73" y="87"/>
                </a:cxn>
                <a:cxn ang="0">
                  <a:pos x="67" y="83"/>
                </a:cxn>
                <a:cxn ang="0">
                  <a:pos x="63" y="73"/>
                </a:cxn>
                <a:cxn ang="0">
                  <a:pos x="60" y="61"/>
                </a:cxn>
                <a:cxn ang="0">
                  <a:pos x="49" y="57"/>
                </a:cxn>
                <a:cxn ang="0">
                  <a:pos x="44" y="51"/>
                </a:cxn>
                <a:cxn ang="0">
                  <a:pos x="35" y="48"/>
                </a:cxn>
                <a:cxn ang="0">
                  <a:pos x="40" y="60"/>
                </a:cxn>
                <a:cxn ang="0">
                  <a:pos x="30" y="65"/>
                </a:cxn>
                <a:cxn ang="0">
                  <a:pos x="24" y="52"/>
                </a:cxn>
                <a:cxn ang="0">
                  <a:pos x="19" y="49"/>
                </a:cxn>
                <a:cxn ang="0">
                  <a:pos x="19" y="42"/>
                </a:cxn>
                <a:cxn ang="0">
                  <a:pos x="12" y="34"/>
                </a:cxn>
                <a:cxn ang="0">
                  <a:pos x="4" y="29"/>
                </a:cxn>
                <a:cxn ang="0">
                  <a:pos x="0" y="2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0" y="17"/>
                </a:cxn>
                <a:cxn ang="0">
                  <a:pos x="8" y="10"/>
                </a:cxn>
                <a:cxn ang="0">
                  <a:pos x="7" y="0"/>
                </a:cxn>
              </a:cxnLst>
              <a:rect l="0" t="0" r="r" b="b"/>
              <a:pathLst>
                <a:path w="104" h="123">
                  <a:moveTo>
                    <a:pt x="7" y="0"/>
                  </a:moveTo>
                  <a:lnTo>
                    <a:pt x="16" y="0"/>
                  </a:lnTo>
                  <a:lnTo>
                    <a:pt x="26" y="13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3" y="37"/>
                  </a:lnTo>
                  <a:lnTo>
                    <a:pt x="40" y="41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6" y="88"/>
                  </a:lnTo>
                  <a:lnTo>
                    <a:pt x="90" y="92"/>
                  </a:lnTo>
                  <a:lnTo>
                    <a:pt x="94" y="97"/>
                  </a:lnTo>
                  <a:lnTo>
                    <a:pt x="96" y="103"/>
                  </a:lnTo>
                  <a:lnTo>
                    <a:pt x="104" y="108"/>
                  </a:lnTo>
                  <a:lnTo>
                    <a:pt x="103" y="114"/>
                  </a:lnTo>
                  <a:lnTo>
                    <a:pt x="95" y="115"/>
                  </a:lnTo>
                  <a:lnTo>
                    <a:pt x="92" y="110"/>
                  </a:lnTo>
                  <a:lnTo>
                    <a:pt x="86" y="110"/>
                  </a:lnTo>
                  <a:lnTo>
                    <a:pt x="86" y="123"/>
                  </a:lnTo>
                  <a:lnTo>
                    <a:pt x="81" y="123"/>
                  </a:lnTo>
                  <a:lnTo>
                    <a:pt x="75" y="117"/>
                  </a:lnTo>
                  <a:lnTo>
                    <a:pt x="71" y="114"/>
                  </a:lnTo>
                  <a:lnTo>
                    <a:pt x="71" y="107"/>
                  </a:lnTo>
                  <a:lnTo>
                    <a:pt x="62" y="107"/>
                  </a:lnTo>
                  <a:lnTo>
                    <a:pt x="59" y="114"/>
                  </a:lnTo>
                  <a:lnTo>
                    <a:pt x="56" y="107"/>
                  </a:lnTo>
                  <a:lnTo>
                    <a:pt x="55" y="100"/>
                  </a:lnTo>
                  <a:lnTo>
                    <a:pt x="66" y="97"/>
                  </a:lnTo>
                  <a:lnTo>
                    <a:pt x="72" y="99"/>
                  </a:lnTo>
                  <a:lnTo>
                    <a:pt x="73" y="87"/>
                  </a:lnTo>
                  <a:lnTo>
                    <a:pt x="67" y="83"/>
                  </a:lnTo>
                  <a:lnTo>
                    <a:pt x="63" y="73"/>
                  </a:lnTo>
                  <a:lnTo>
                    <a:pt x="60" y="61"/>
                  </a:lnTo>
                  <a:lnTo>
                    <a:pt x="49" y="57"/>
                  </a:lnTo>
                  <a:lnTo>
                    <a:pt x="44" y="51"/>
                  </a:lnTo>
                  <a:lnTo>
                    <a:pt x="35" y="48"/>
                  </a:lnTo>
                  <a:lnTo>
                    <a:pt x="40" y="60"/>
                  </a:lnTo>
                  <a:lnTo>
                    <a:pt x="30" y="65"/>
                  </a:lnTo>
                  <a:lnTo>
                    <a:pt x="24" y="52"/>
                  </a:lnTo>
                  <a:lnTo>
                    <a:pt x="19" y="49"/>
                  </a:lnTo>
                  <a:lnTo>
                    <a:pt x="19" y="42"/>
                  </a:lnTo>
                  <a:lnTo>
                    <a:pt x="12" y="34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8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1" name="Freeform 39"/>
            <p:cNvSpPr>
              <a:spLocks/>
            </p:cNvSpPr>
            <p:nvPr/>
          </p:nvSpPr>
          <p:spPr bwMode="auto">
            <a:xfrm>
              <a:off x="2133" y="1383"/>
              <a:ext cx="128" cy="2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1" y="7"/>
                </a:cxn>
                <a:cxn ang="0">
                  <a:pos x="40" y="15"/>
                </a:cxn>
                <a:cxn ang="0">
                  <a:pos x="46" y="24"/>
                </a:cxn>
                <a:cxn ang="0">
                  <a:pos x="51" y="24"/>
                </a:cxn>
                <a:cxn ang="0">
                  <a:pos x="50" y="30"/>
                </a:cxn>
                <a:cxn ang="0">
                  <a:pos x="56" y="34"/>
                </a:cxn>
                <a:cxn ang="0">
                  <a:pos x="60" y="40"/>
                </a:cxn>
                <a:cxn ang="0">
                  <a:pos x="70" y="52"/>
                </a:cxn>
                <a:cxn ang="0">
                  <a:pos x="77" y="66"/>
                </a:cxn>
                <a:cxn ang="0">
                  <a:pos x="64" y="65"/>
                </a:cxn>
                <a:cxn ang="0">
                  <a:pos x="54" y="63"/>
                </a:cxn>
                <a:cxn ang="0">
                  <a:pos x="61" y="73"/>
                </a:cxn>
                <a:cxn ang="0">
                  <a:pos x="61" y="79"/>
                </a:cxn>
                <a:cxn ang="0">
                  <a:pos x="61" y="85"/>
                </a:cxn>
                <a:cxn ang="0">
                  <a:pos x="57" y="82"/>
                </a:cxn>
                <a:cxn ang="0">
                  <a:pos x="52" y="77"/>
                </a:cxn>
                <a:cxn ang="0">
                  <a:pos x="43" y="71"/>
                </a:cxn>
                <a:cxn ang="0">
                  <a:pos x="38" y="68"/>
                </a:cxn>
                <a:cxn ang="0">
                  <a:pos x="30" y="71"/>
                </a:cxn>
                <a:cxn ang="0">
                  <a:pos x="25" y="73"/>
                </a:cxn>
                <a:cxn ang="0">
                  <a:pos x="28" y="78"/>
                </a:cxn>
                <a:cxn ang="0">
                  <a:pos x="36" y="82"/>
                </a:cxn>
                <a:cxn ang="0">
                  <a:pos x="44" y="86"/>
                </a:cxn>
                <a:cxn ang="0">
                  <a:pos x="47" y="93"/>
                </a:cxn>
                <a:cxn ang="0">
                  <a:pos x="46" y="102"/>
                </a:cxn>
                <a:cxn ang="0">
                  <a:pos x="46" y="105"/>
                </a:cxn>
                <a:cxn ang="0">
                  <a:pos x="43" y="105"/>
                </a:cxn>
                <a:cxn ang="0">
                  <a:pos x="38" y="102"/>
                </a:cxn>
                <a:cxn ang="0">
                  <a:pos x="36" y="101"/>
                </a:cxn>
                <a:cxn ang="0">
                  <a:pos x="33" y="99"/>
                </a:cxn>
                <a:cxn ang="0">
                  <a:pos x="30" y="104"/>
                </a:cxn>
                <a:cxn ang="0">
                  <a:pos x="25" y="105"/>
                </a:cxn>
                <a:cxn ang="0">
                  <a:pos x="21" y="101"/>
                </a:cxn>
                <a:cxn ang="0">
                  <a:pos x="21" y="92"/>
                </a:cxn>
                <a:cxn ang="0">
                  <a:pos x="20" y="87"/>
                </a:cxn>
                <a:cxn ang="0">
                  <a:pos x="15" y="84"/>
                </a:cxn>
                <a:cxn ang="0">
                  <a:pos x="10" y="89"/>
                </a:cxn>
                <a:cxn ang="0">
                  <a:pos x="2" y="89"/>
                </a:cxn>
                <a:cxn ang="0">
                  <a:pos x="0" y="85"/>
                </a:cxn>
                <a:cxn ang="0">
                  <a:pos x="2" y="75"/>
                </a:cxn>
                <a:cxn ang="0">
                  <a:pos x="8" y="69"/>
                </a:cxn>
                <a:cxn ang="0">
                  <a:pos x="7" y="53"/>
                </a:cxn>
                <a:cxn ang="0">
                  <a:pos x="7" y="49"/>
                </a:cxn>
                <a:cxn ang="0">
                  <a:pos x="13" y="48"/>
                </a:cxn>
                <a:cxn ang="0">
                  <a:pos x="18" y="52"/>
                </a:cxn>
                <a:cxn ang="0">
                  <a:pos x="27" y="54"/>
                </a:cxn>
                <a:cxn ang="0">
                  <a:pos x="27" y="47"/>
                </a:cxn>
                <a:cxn ang="0">
                  <a:pos x="23" y="43"/>
                </a:cxn>
                <a:cxn ang="0">
                  <a:pos x="21" y="40"/>
                </a:cxn>
                <a:cxn ang="0">
                  <a:pos x="24" y="40"/>
                </a:cxn>
                <a:cxn ang="0">
                  <a:pos x="26" y="40"/>
                </a:cxn>
                <a:cxn ang="0">
                  <a:pos x="28" y="40"/>
                </a:cxn>
                <a:cxn ang="0">
                  <a:pos x="30" y="40"/>
                </a:cxn>
                <a:cxn ang="0">
                  <a:pos x="33" y="37"/>
                </a:cxn>
                <a:cxn ang="0">
                  <a:pos x="32" y="34"/>
                </a:cxn>
                <a:cxn ang="0">
                  <a:pos x="29" y="27"/>
                </a:cxn>
                <a:cxn ang="0">
                  <a:pos x="23" y="20"/>
                </a:cxn>
                <a:cxn ang="0">
                  <a:pos x="15" y="16"/>
                </a:cxn>
                <a:cxn ang="0">
                  <a:pos x="12" y="10"/>
                </a:cxn>
                <a:cxn ang="0">
                  <a:pos x="16" y="0"/>
                </a:cxn>
              </a:cxnLst>
              <a:rect l="0" t="0" r="r" b="b"/>
              <a:pathLst>
                <a:path w="77" h="105">
                  <a:moveTo>
                    <a:pt x="16" y="0"/>
                  </a:moveTo>
                  <a:lnTo>
                    <a:pt x="31" y="7"/>
                  </a:lnTo>
                  <a:lnTo>
                    <a:pt x="40" y="15"/>
                  </a:lnTo>
                  <a:lnTo>
                    <a:pt x="46" y="24"/>
                  </a:lnTo>
                  <a:lnTo>
                    <a:pt x="51" y="24"/>
                  </a:lnTo>
                  <a:lnTo>
                    <a:pt x="50" y="30"/>
                  </a:lnTo>
                  <a:lnTo>
                    <a:pt x="56" y="34"/>
                  </a:lnTo>
                  <a:lnTo>
                    <a:pt x="60" y="40"/>
                  </a:lnTo>
                  <a:lnTo>
                    <a:pt x="70" y="52"/>
                  </a:lnTo>
                  <a:lnTo>
                    <a:pt x="77" y="66"/>
                  </a:lnTo>
                  <a:lnTo>
                    <a:pt x="64" y="65"/>
                  </a:lnTo>
                  <a:lnTo>
                    <a:pt x="54" y="63"/>
                  </a:lnTo>
                  <a:lnTo>
                    <a:pt x="61" y="73"/>
                  </a:lnTo>
                  <a:lnTo>
                    <a:pt x="61" y="79"/>
                  </a:lnTo>
                  <a:lnTo>
                    <a:pt x="61" y="85"/>
                  </a:lnTo>
                  <a:lnTo>
                    <a:pt x="57" y="82"/>
                  </a:lnTo>
                  <a:lnTo>
                    <a:pt x="52" y="77"/>
                  </a:lnTo>
                  <a:lnTo>
                    <a:pt x="43" y="71"/>
                  </a:lnTo>
                  <a:lnTo>
                    <a:pt x="38" y="68"/>
                  </a:lnTo>
                  <a:lnTo>
                    <a:pt x="30" y="71"/>
                  </a:lnTo>
                  <a:lnTo>
                    <a:pt x="25" y="73"/>
                  </a:lnTo>
                  <a:lnTo>
                    <a:pt x="28" y="78"/>
                  </a:lnTo>
                  <a:lnTo>
                    <a:pt x="36" y="82"/>
                  </a:lnTo>
                  <a:lnTo>
                    <a:pt x="44" y="86"/>
                  </a:lnTo>
                  <a:lnTo>
                    <a:pt x="47" y="93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3" y="105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3" y="99"/>
                  </a:lnTo>
                  <a:lnTo>
                    <a:pt x="30" y="104"/>
                  </a:lnTo>
                  <a:lnTo>
                    <a:pt x="25" y="105"/>
                  </a:lnTo>
                  <a:lnTo>
                    <a:pt x="21" y="101"/>
                  </a:lnTo>
                  <a:lnTo>
                    <a:pt x="21" y="92"/>
                  </a:lnTo>
                  <a:lnTo>
                    <a:pt x="20" y="87"/>
                  </a:lnTo>
                  <a:lnTo>
                    <a:pt x="15" y="84"/>
                  </a:lnTo>
                  <a:lnTo>
                    <a:pt x="10" y="89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2" y="75"/>
                  </a:lnTo>
                  <a:lnTo>
                    <a:pt x="8" y="69"/>
                  </a:lnTo>
                  <a:lnTo>
                    <a:pt x="7" y="53"/>
                  </a:lnTo>
                  <a:lnTo>
                    <a:pt x="7" y="49"/>
                  </a:lnTo>
                  <a:lnTo>
                    <a:pt x="13" y="48"/>
                  </a:lnTo>
                  <a:lnTo>
                    <a:pt x="18" y="52"/>
                  </a:lnTo>
                  <a:lnTo>
                    <a:pt x="27" y="54"/>
                  </a:lnTo>
                  <a:lnTo>
                    <a:pt x="27" y="47"/>
                  </a:lnTo>
                  <a:lnTo>
                    <a:pt x="23" y="43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3" y="37"/>
                  </a:lnTo>
                  <a:lnTo>
                    <a:pt x="32" y="34"/>
                  </a:lnTo>
                  <a:lnTo>
                    <a:pt x="29" y="27"/>
                  </a:lnTo>
                  <a:lnTo>
                    <a:pt x="23" y="20"/>
                  </a:lnTo>
                  <a:lnTo>
                    <a:pt x="15" y="16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2" name="Freeform 40"/>
            <p:cNvSpPr>
              <a:spLocks/>
            </p:cNvSpPr>
            <p:nvPr/>
          </p:nvSpPr>
          <p:spPr bwMode="auto">
            <a:xfrm>
              <a:off x="142" y="1485"/>
              <a:ext cx="1024" cy="1304"/>
            </a:xfrm>
            <a:custGeom>
              <a:avLst/>
              <a:gdLst/>
              <a:ahLst/>
              <a:cxnLst>
                <a:cxn ang="0">
                  <a:pos x="469" y="104"/>
                </a:cxn>
                <a:cxn ang="0">
                  <a:pos x="526" y="211"/>
                </a:cxn>
                <a:cxn ang="0">
                  <a:pos x="549" y="239"/>
                </a:cxn>
                <a:cxn ang="0">
                  <a:pos x="599" y="232"/>
                </a:cxn>
                <a:cxn ang="0">
                  <a:pos x="612" y="258"/>
                </a:cxn>
                <a:cxn ang="0">
                  <a:pos x="552" y="330"/>
                </a:cxn>
                <a:cxn ang="0">
                  <a:pos x="503" y="413"/>
                </a:cxn>
                <a:cxn ang="0">
                  <a:pos x="510" y="443"/>
                </a:cxn>
                <a:cxn ang="0">
                  <a:pos x="510" y="474"/>
                </a:cxn>
                <a:cxn ang="0">
                  <a:pos x="488" y="485"/>
                </a:cxn>
                <a:cxn ang="0">
                  <a:pos x="456" y="526"/>
                </a:cxn>
                <a:cxn ang="0">
                  <a:pos x="444" y="561"/>
                </a:cxn>
                <a:cxn ang="0">
                  <a:pos x="413" y="609"/>
                </a:cxn>
                <a:cxn ang="0">
                  <a:pos x="396" y="620"/>
                </a:cxn>
                <a:cxn ang="0">
                  <a:pos x="359" y="644"/>
                </a:cxn>
                <a:cxn ang="0">
                  <a:pos x="314" y="636"/>
                </a:cxn>
                <a:cxn ang="0">
                  <a:pos x="309" y="613"/>
                </a:cxn>
                <a:cxn ang="0">
                  <a:pos x="289" y="581"/>
                </a:cxn>
                <a:cxn ang="0">
                  <a:pos x="285" y="554"/>
                </a:cxn>
                <a:cxn ang="0">
                  <a:pos x="279" y="536"/>
                </a:cxn>
                <a:cxn ang="0">
                  <a:pos x="260" y="516"/>
                </a:cxn>
                <a:cxn ang="0">
                  <a:pos x="248" y="490"/>
                </a:cxn>
                <a:cxn ang="0">
                  <a:pos x="265" y="445"/>
                </a:cxn>
                <a:cxn ang="0">
                  <a:pos x="257" y="383"/>
                </a:cxn>
                <a:cxn ang="0">
                  <a:pos x="230" y="352"/>
                </a:cxn>
                <a:cxn ang="0">
                  <a:pos x="226" y="303"/>
                </a:cxn>
                <a:cxn ang="0">
                  <a:pos x="187" y="285"/>
                </a:cxn>
                <a:cxn ang="0">
                  <a:pos x="134" y="290"/>
                </a:cxn>
                <a:cxn ang="0">
                  <a:pos x="29" y="251"/>
                </a:cxn>
                <a:cxn ang="0">
                  <a:pos x="5" y="187"/>
                </a:cxn>
                <a:cxn ang="0">
                  <a:pos x="24" y="142"/>
                </a:cxn>
                <a:cxn ang="0">
                  <a:pos x="59" y="93"/>
                </a:cxn>
                <a:cxn ang="0">
                  <a:pos x="111" y="56"/>
                </a:cxn>
                <a:cxn ang="0">
                  <a:pos x="152" y="17"/>
                </a:cxn>
                <a:cxn ang="0">
                  <a:pos x="188" y="27"/>
                </a:cxn>
                <a:cxn ang="0">
                  <a:pos x="227" y="10"/>
                </a:cxn>
                <a:cxn ang="0">
                  <a:pos x="254" y="2"/>
                </a:cxn>
                <a:cxn ang="0">
                  <a:pos x="275" y="22"/>
                </a:cxn>
                <a:cxn ang="0">
                  <a:pos x="317" y="54"/>
                </a:cxn>
                <a:cxn ang="0">
                  <a:pos x="346" y="39"/>
                </a:cxn>
                <a:cxn ang="0">
                  <a:pos x="390" y="50"/>
                </a:cxn>
                <a:cxn ang="0">
                  <a:pos x="439" y="49"/>
                </a:cxn>
              </a:cxnLst>
              <a:rect l="0" t="0" r="r" b="b"/>
              <a:pathLst>
                <a:path w="613" h="646">
                  <a:moveTo>
                    <a:pt x="459" y="77"/>
                  </a:moveTo>
                  <a:lnTo>
                    <a:pt x="469" y="104"/>
                  </a:lnTo>
                  <a:lnTo>
                    <a:pt x="488" y="145"/>
                  </a:lnTo>
                  <a:lnTo>
                    <a:pt x="526" y="211"/>
                  </a:lnTo>
                  <a:lnTo>
                    <a:pt x="540" y="220"/>
                  </a:lnTo>
                  <a:lnTo>
                    <a:pt x="549" y="239"/>
                  </a:lnTo>
                  <a:lnTo>
                    <a:pt x="579" y="238"/>
                  </a:lnTo>
                  <a:lnTo>
                    <a:pt x="599" y="232"/>
                  </a:lnTo>
                  <a:lnTo>
                    <a:pt x="613" y="232"/>
                  </a:lnTo>
                  <a:lnTo>
                    <a:pt x="612" y="258"/>
                  </a:lnTo>
                  <a:lnTo>
                    <a:pt x="607" y="272"/>
                  </a:lnTo>
                  <a:lnTo>
                    <a:pt x="552" y="330"/>
                  </a:lnTo>
                  <a:lnTo>
                    <a:pt x="502" y="390"/>
                  </a:lnTo>
                  <a:lnTo>
                    <a:pt x="503" y="413"/>
                  </a:lnTo>
                  <a:lnTo>
                    <a:pt x="517" y="430"/>
                  </a:lnTo>
                  <a:lnTo>
                    <a:pt x="510" y="443"/>
                  </a:lnTo>
                  <a:lnTo>
                    <a:pt x="514" y="461"/>
                  </a:lnTo>
                  <a:lnTo>
                    <a:pt x="510" y="474"/>
                  </a:lnTo>
                  <a:lnTo>
                    <a:pt x="498" y="485"/>
                  </a:lnTo>
                  <a:lnTo>
                    <a:pt x="488" y="485"/>
                  </a:lnTo>
                  <a:lnTo>
                    <a:pt x="471" y="504"/>
                  </a:lnTo>
                  <a:lnTo>
                    <a:pt x="456" y="526"/>
                  </a:lnTo>
                  <a:lnTo>
                    <a:pt x="459" y="550"/>
                  </a:lnTo>
                  <a:lnTo>
                    <a:pt x="444" y="561"/>
                  </a:lnTo>
                  <a:lnTo>
                    <a:pt x="430" y="586"/>
                  </a:lnTo>
                  <a:lnTo>
                    <a:pt x="413" y="609"/>
                  </a:lnTo>
                  <a:lnTo>
                    <a:pt x="404" y="618"/>
                  </a:lnTo>
                  <a:lnTo>
                    <a:pt x="396" y="620"/>
                  </a:lnTo>
                  <a:lnTo>
                    <a:pt x="382" y="635"/>
                  </a:lnTo>
                  <a:lnTo>
                    <a:pt x="359" y="644"/>
                  </a:lnTo>
                  <a:lnTo>
                    <a:pt x="330" y="646"/>
                  </a:lnTo>
                  <a:lnTo>
                    <a:pt x="314" y="636"/>
                  </a:lnTo>
                  <a:lnTo>
                    <a:pt x="312" y="626"/>
                  </a:lnTo>
                  <a:lnTo>
                    <a:pt x="309" y="613"/>
                  </a:lnTo>
                  <a:lnTo>
                    <a:pt x="298" y="606"/>
                  </a:lnTo>
                  <a:lnTo>
                    <a:pt x="289" y="581"/>
                  </a:lnTo>
                  <a:lnTo>
                    <a:pt x="286" y="569"/>
                  </a:lnTo>
                  <a:lnTo>
                    <a:pt x="285" y="554"/>
                  </a:lnTo>
                  <a:lnTo>
                    <a:pt x="280" y="543"/>
                  </a:lnTo>
                  <a:lnTo>
                    <a:pt x="279" y="536"/>
                  </a:lnTo>
                  <a:lnTo>
                    <a:pt x="270" y="525"/>
                  </a:lnTo>
                  <a:lnTo>
                    <a:pt x="260" y="516"/>
                  </a:lnTo>
                  <a:lnTo>
                    <a:pt x="253" y="501"/>
                  </a:lnTo>
                  <a:lnTo>
                    <a:pt x="248" y="490"/>
                  </a:lnTo>
                  <a:lnTo>
                    <a:pt x="250" y="472"/>
                  </a:lnTo>
                  <a:lnTo>
                    <a:pt x="265" y="445"/>
                  </a:lnTo>
                  <a:lnTo>
                    <a:pt x="268" y="416"/>
                  </a:lnTo>
                  <a:lnTo>
                    <a:pt x="257" y="383"/>
                  </a:lnTo>
                  <a:lnTo>
                    <a:pt x="241" y="370"/>
                  </a:lnTo>
                  <a:lnTo>
                    <a:pt x="230" y="352"/>
                  </a:lnTo>
                  <a:lnTo>
                    <a:pt x="234" y="324"/>
                  </a:lnTo>
                  <a:lnTo>
                    <a:pt x="226" y="303"/>
                  </a:lnTo>
                  <a:lnTo>
                    <a:pt x="207" y="301"/>
                  </a:lnTo>
                  <a:lnTo>
                    <a:pt x="187" y="285"/>
                  </a:lnTo>
                  <a:lnTo>
                    <a:pt x="162" y="276"/>
                  </a:lnTo>
                  <a:lnTo>
                    <a:pt x="134" y="290"/>
                  </a:lnTo>
                  <a:lnTo>
                    <a:pt x="66" y="286"/>
                  </a:lnTo>
                  <a:lnTo>
                    <a:pt x="29" y="251"/>
                  </a:lnTo>
                  <a:lnTo>
                    <a:pt x="0" y="203"/>
                  </a:lnTo>
                  <a:lnTo>
                    <a:pt x="5" y="187"/>
                  </a:lnTo>
                  <a:lnTo>
                    <a:pt x="18" y="175"/>
                  </a:lnTo>
                  <a:lnTo>
                    <a:pt x="24" y="142"/>
                  </a:lnTo>
                  <a:lnTo>
                    <a:pt x="33" y="118"/>
                  </a:lnTo>
                  <a:lnTo>
                    <a:pt x="59" y="93"/>
                  </a:lnTo>
                  <a:lnTo>
                    <a:pt x="86" y="82"/>
                  </a:lnTo>
                  <a:lnTo>
                    <a:pt x="111" y="56"/>
                  </a:lnTo>
                  <a:lnTo>
                    <a:pt x="117" y="45"/>
                  </a:lnTo>
                  <a:lnTo>
                    <a:pt x="152" y="17"/>
                  </a:lnTo>
                  <a:lnTo>
                    <a:pt x="173" y="28"/>
                  </a:lnTo>
                  <a:lnTo>
                    <a:pt x="188" y="27"/>
                  </a:lnTo>
                  <a:lnTo>
                    <a:pt x="206" y="12"/>
                  </a:lnTo>
                  <a:lnTo>
                    <a:pt x="227" y="10"/>
                  </a:lnTo>
                  <a:lnTo>
                    <a:pt x="241" y="14"/>
                  </a:lnTo>
                  <a:lnTo>
                    <a:pt x="254" y="2"/>
                  </a:lnTo>
                  <a:lnTo>
                    <a:pt x="271" y="0"/>
                  </a:lnTo>
                  <a:lnTo>
                    <a:pt x="275" y="22"/>
                  </a:lnTo>
                  <a:lnTo>
                    <a:pt x="286" y="38"/>
                  </a:lnTo>
                  <a:lnTo>
                    <a:pt x="317" y="54"/>
                  </a:lnTo>
                  <a:lnTo>
                    <a:pt x="343" y="57"/>
                  </a:lnTo>
                  <a:lnTo>
                    <a:pt x="346" y="39"/>
                  </a:lnTo>
                  <a:lnTo>
                    <a:pt x="366" y="39"/>
                  </a:lnTo>
                  <a:lnTo>
                    <a:pt x="390" y="50"/>
                  </a:lnTo>
                  <a:lnTo>
                    <a:pt x="416" y="56"/>
                  </a:lnTo>
                  <a:lnTo>
                    <a:pt x="439" y="49"/>
                  </a:lnTo>
                  <a:lnTo>
                    <a:pt x="459" y="77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3" name="Freeform 41"/>
            <p:cNvSpPr>
              <a:spLocks/>
            </p:cNvSpPr>
            <p:nvPr/>
          </p:nvSpPr>
          <p:spPr bwMode="auto">
            <a:xfrm>
              <a:off x="395" y="1121"/>
              <a:ext cx="65" cy="93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12" y="9"/>
                </a:cxn>
                <a:cxn ang="0">
                  <a:pos x="19" y="9"/>
                </a:cxn>
                <a:cxn ang="0">
                  <a:pos x="29" y="0"/>
                </a:cxn>
                <a:cxn ang="0">
                  <a:pos x="32" y="6"/>
                </a:cxn>
                <a:cxn ang="0">
                  <a:pos x="37" y="6"/>
                </a:cxn>
                <a:cxn ang="0">
                  <a:pos x="39" y="9"/>
                </a:cxn>
                <a:cxn ang="0">
                  <a:pos x="36" y="14"/>
                </a:cxn>
                <a:cxn ang="0">
                  <a:pos x="32" y="16"/>
                </a:cxn>
                <a:cxn ang="0">
                  <a:pos x="32" y="20"/>
                </a:cxn>
                <a:cxn ang="0">
                  <a:pos x="31" y="22"/>
                </a:cxn>
                <a:cxn ang="0">
                  <a:pos x="30" y="25"/>
                </a:cxn>
                <a:cxn ang="0">
                  <a:pos x="32" y="29"/>
                </a:cxn>
                <a:cxn ang="0">
                  <a:pos x="29" y="33"/>
                </a:cxn>
                <a:cxn ang="0">
                  <a:pos x="26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1" y="39"/>
                </a:cxn>
                <a:cxn ang="0">
                  <a:pos x="16" y="40"/>
                </a:cxn>
                <a:cxn ang="0">
                  <a:pos x="15" y="39"/>
                </a:cxn>
                <a:cxn ang="0">
                  <a:pos x="11" y="42"/>
                </a:cxn>
                <a:cxn ang="0">
                  <a:pos x="10" y="43"/>
                </a:cxn>
                <a:cxn ang="0">
                  <a:pos x="5" y="46"/>
                </a:cxn>
                <a:cxn ang="0">
                  <a:pos x="3" y="46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3" y="32"/>
                </a:cxn>
                <a:cxn ang="0">
                  <a:pos x="6" y="30"/>
                </a:cxn>
                <a:cxn ang="0">
                  <a:pos x="8" y="26"/>
                </a:cxn>
                <a:cxn ang="0">
                  <a:pos x="11" y="26"/>
                </a:cxn>
                <a:cxn ang="0">
                  <a:pos x="13" y="27"/>
                </a:cxn>
                <a:cxn ang="0">
                  <a:pos x="16" y="26"/>
                </a:cxn>
                <a:cxn ang="0">
                  <a:pos x="13" y="25"/>
                </a:cxn>
                <a:cxn ang="0">
                  <a:pos x="9" y="14"/>
                </a:cxn>
              </a:cxnLst>
              <a:rect l="0" t="0" r="r" b="b"/>
              <a:pathLst>
                <a:path w="39" h="46">
                  <a:moveTo>
                    <a:pt x="9" y="14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29" y="0"/>
                  </a:lnTo>
                  <a:lnTo>
                    <a:pt x="32" y="6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1" y="22"/>
                  </a:lnTo>
                  <a:lnTo>
                    <a:pt x="30" y="25"/>
                  </a:lnTo>
                  <a:lnTo>
                    <a:pt x="32" y="29"/>
                  </a:lnTo>
                  <a:lnTo>
                    <a:pt x="29" y="33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1" y="39"/>
                  </a:lnTo>
                  <a:lnTo>
                    <a:pt x="16" y="40"/>
                  </a:lnTo>
                  <a:lnTo>
                    <a:pt x="15" y="39"/>
                  </a:lnTo>
                  <a:lnTo>
                    <a:pt x="11" y="42"/>
                  </a:lnTo>
                  <a:lnTo>
                    <a:pt x="10" y="43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2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3" y="27"/>
                  </a:lnTo>
                  <a:lnTo>
                    <a:pt x="16" y="26"/>
                  </a:lnTo>
                  <a:lnTo>
                    <a:pt x="13" y="25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4" name="Freeform 42"/>
            <p:cNvSpPr>
              <a:spLocks/>
            </p:cNvSpPr>
            <p:nvPr/>
          </p:nvSpPr>
          <p:spPr bwMode="auto">
            <a:xfrm>
              <a:off x="455" y="1059"/>
              <a:ext cx="78" cy="167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29" y="8"/>
                </a:cxn>
                <a:cxn ang="0">
                  <a:pos x="33" y="5"/>
                </a:cxn>
                <a:cxn ang="0">
                  <a:pos x="38" y="2"/>
                </a:cxn>
                <a:cxn ang="0">
                  <a:pos x="47" y="1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41" y="16"/>
                </a:cxn>
                <a:cxn ang="0">
                  <a:pos x="47" y="16"/>
                </a:cxn>
                <a:cxn ang="0">
                  <a:pos x="43" y="23"/>
                </a:cxn>
                <a:cxn ang="0">
                  <a:pos x="36" y="26"/>
                </a:cxn>
                <a:cxn ang="0">
                  <a:pos x="35" y="31"/>
                </a:cxn>
                <a:cxn ang="0">
                  <a:pos x="41" y="38"/>
                </a:cxn>
                <a:cxn ang="0">
                  <a:pos x="44" y="45"/>
                </a:cxn>
                <a:cxn ang="0">
                  <a:pos x="47" y="54"/>
                </a:cxn>
                <a:cxn ang="0">
                  <a:pos x="45" y="65"/>
                </a:cxn>
                <a:cxn ang="0">
                  <a:pos x="40" y="70"/>
                </a:cxn>
                <a:cxn ang="0">
                  <a:pos x="44" y="78"/>
                </a:cxn>
                <a:cxn ang="0">
                  <a:pos x="33" y="78"/>
                </a:cxn>
                <a:cxn ang="0">
                  <a:pos x="27" y="77"/>
                </a:cxn>
                <a:cxn ang="0">
                  <a:pos x="18" y="80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2" y="79"/>
                </a:cxn>
                <a:cxn ang="0">
                  <a:pos x="0" y="74"/>
                </a:cxn>
                <a:cxn ang="0">
                  <a:pos x="5" y="69"/>
                </a:cxn>
                <a:cxn ang="0">
                  <a:pos x="12" y="68"/>
                </a:cxn>
                <a:cxn ang="0">
                  <a:pos x="8" y="65"/>
                </a:cxn>
                <a:cxn ang="0">
                  <a:pos x="8" y="60"/>
                </a:cxn>
                <a:cxn ang="0">
                  <a:pos x="14" y="57"/>
                </a:cxn>
                <a:cxn ang="0">
                  <a:pos x="19" y="56"/>
                </a:cxn>
                <a:cxn ang="0">
                  <a:pos x="22" y="47"/>
                </a:cxn>
                <a:cxn ang="0">
                  <a:pos x="25" y="38"/>
                </a:cxn>
                <a:cxn ang="0">
                  <a:pos x="20" y="32"/>
                </a:cxn>
                <a:cxn ang="0">
                  <a:pos x="10" y="30"/>
                </a:cxn>
                <a:cxn ang="0">
                  <a:pos x="15" y="12"/>
                </a:cxn>
              </a:cxnLst>
              <a:rect l="0" t="0" r="r" b="b"/>
              <a:pathLst>
                <a:path w="47" h="83">
                  <a:moveTo>
                    <a:pt x="15" y="12"/>
                  </a:moveTo>
                  <a:lnTo>
                    <a:pt x="18" y="9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46" y="5"/>
                  </a:lnTo>
                  <a:lnTo>
                    <a:pt x="44" y="8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1" y="16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7" y="22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8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4" y="45"/>
                  </a:lnTo>
                  <a:lnTo>
                    <a:pt x="45" y="49"/>
                  </a:lnTo>
                  <a:lnTo>
                    <a:pt x="47" y="54"/>
                  </a:lnTo>
                  <a:lnTo>
                    <a:pt x="47" y="61"/>
                  </a:lnTo>
                  <a:lnTo>
                    <a:pt x="45" y="65"/>
                  </a:lnTo>
                  <a:lnTo>
                    <a:pt x="41" y="68"/>
                  </a:lnTo>
                  <a:lnTo>
                    <a:pt x="40" y="70"/>
                  </a:lnTo>
                  <a:lnTo>
                    <a:pt x="42" y="74"/>
                  </a:lnTo>
                  <a:lnTo>
                    <a:pt x="44" y="78"/>
                  </a:lnTo>
                  <a:lnTo>
                    <a:pt x="38" y="78"/>
                  </a:lnTo>
                  <a:lnTo>
                    <a:pt x="33" y="78"/>
                  </a:lnTo>
                  <a:lnTo>
                    <a:pt x="31" y="77"/>
                  </a:lnTo>
                  <a:lnTo>
                    <a:pt x="27" y="77"/>
                  </a:lnTo>
                  <a:lnTo>
                    <a:pt x="22" y="78"/>
                  </a:lnTo>
                  <a:lnTo>
                    <a:pt x="18" y="80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8" y="83"/>
                  </a:lnTo>
                  <a:lnTo>
                    <a:pt x="7" y="82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8" y="65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2" y="58"/>
                  </a:lnTo>
                  <a:lnTo>
                    <a:pt x="14" y="57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5"/>
                  </a:lnTo>
                  <a:lnTo>
                    <a:pt x="22" y="47"/>
                  </a:lnTo>
                  <a:lnTo>
                    <a:pt x="25" y="41"/>
                  </a:lnTo>
                  <a:lnTo>
                    <a:pt x="25" y="38"/>
                  </a:lnTo>
                  <a:lnTo>
                    <a:pt x="18" y="37"/>
                  </a:lnTo>
                  <a:lnTo>
                    <a:pt x="20" y="32"/>
                  </a:lnTo>
                  <a:lnTo>
                    <a:pt x="15" y="29"/>
                  </a:lnTo>
                  <a:lnTo>
                    <a:pt x="10" y="30"/>
                  </a:lnTo>
                  <a:lnTo>
                    <a:pt x="16" y="23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5" name="Freeform 43"/>
            <p:cNvSpPr>
              <a:spLocks/>
            </p:cNvSpPr>
            <p:nvPr/>
          </p:nvSpPr>
          <p:spPr bwMode="auto">
            <a:xfrm>
              <a:off x="211" y="778"/>
              <a:ext cx="454" cy="283"/>
            </a:xfrm>
            <a:custGeom>
              <a:avLst/>
              <a:gdLst/>
              <a:ahLst/>
              <a:cxnLst>
                <a:cxn ang="0">
                  <a:pos x="17" y="137"/>
                </a:cxn>
                <a:cxn ang="0">
                  <a:pos x="27" y="127"/>
                </a:cxn>
                <a:cxn ang="0">
                  <a:pos x="33" y="124"/>
                </a:cxn>
                <a:cxn ang="0">
                  <a:pos x="42" y="121"/>
                </a:cxn>
                <a:cxn ang="0">
                  <a:pos x="49" y="121"/>
                </a:cxn>
                <a:cxn ang="0">
                  <a:pos x="55" y="117"/>
                </a:cxn>
                <a:cxn ang="0">
                  <a:pos x="62" y="111"/>
                </a:cxn>
                <a:cxn ang="0">
                  <a:pos x="69" y="108"/>
                </a:cxn>
                <a:cxn ang="0">
                  <a:pos x="76" y="105"/>
                </a:cxn>
                <a:cxn ang="0">
                  <a:pos x="84" y="101"/>
                </a:cxn>
                <a:cxn ang="0">
                  <a:pos x="94" y="99"/>
                </a:cxn>
                <a:cxn ang="0">
                  <a:pos x="112" y="101"/>
                </a:cxn>
                <a:cxn ang="0">
                  <a:pos x="125" y="97"/>
                </a:cxn>
                <a:cxn ang="0">
                  <a:pos x="132" y="87"/>
                </a:cxn>
                <a:cxn ang="0">
                  <a:pos x="141" y="79"/>
                </a:cxn>
                <a:cxn ang="0">
                  <a:pos x="147" y="72"/>
                </a:cxn>
                <a:cxn ang="0">
                  <a:pos x="152" y="66"/>
                </a:cxn>
                <a:cxn ang="0">
                  <a:pos x="164" y="59"/>
                </a:cxn>
                <a:cxn ang="0">
                  <a:pos x="162" y="68"/>
                </a:cxn>
                <a:cxn ang="0">
                  <a:pos x="171" y="72"/>
                </a:cxn>
                <a:cxn ang="0">
                  <a:pos x="179" y="69"/>
                </a:cxn>
                <a:cxn ang="0">
                  <a:pos x="182" y="62"/>
                </a:cxn>
                <a:cxn ang="0">
                  <a:pos x="185" y="56"/>
                </a:cxn>
                <a:cxn ang="0">
                  <a:pos x="190" y="50"/>
                </a:cxn>
                <a:cxn ang="0">
                  <a:pos x="205" y="50"/>
                </a:cxn>
                <a:cxn ang="0">
                  <a:pos x="220" y="40"/>
                </a:cxn>
                <a:cxn ang="0">
                  <a:pos x="235" y="33"/>
                </a:cxn>
                <a:cxn ang="0">
                  <a:pos x="251" y="16"/>
                </a:cxn>
                <a:cxn ang="0">
                  <a:pos x="265" y="8"/>
                </a:cxn>
                <a:cxn ang="0">
                  <a:pos x="260" y="0"/>
                </a:cxn>
                <a:cxn ang="0">
                  <a:pos x="236" y="5"/>
                </a:cxn>
                <a:cxn ang="0">
                  <a:pos x="220" y="10"/>
                </a:cxn>
                <a:cxn ang="0">
                  <a:pos x="203" y="13"/>
                </a:cxn>
                <a:cxn ang="0">
                  <a:pos x="182" y="21"/>
                </a:cxn>
                <a:cxn ang="0">
                  <a:pos x="164" y="26"/>
                </a:cxn>
                <a:cxn ang="0">
                  <a:pos x="145" y="33"/>
                </a:cxn>
                <a:cxn ang="0">
                  <a:pos x="132" y="43"/>
                </a:cxn>
                <a:cxn ang="0">
                  <a:pos x="121" y="50"/>
                </a:cxn>
                <a:cxn ang="0">
                  <a:pos x="97" y="62"/>
                </a:cxn>
                <a:cxn ang="0">
                  <a:pos x="75" y="78"/>
                </a:cxn>
                <a:cxn ang="0">
                  <a:pos x="56" y="89"/>
                </a:cxn>
                <a:cxn ang="0">
                  <a:pos x="41" y="104"/>
                </a:cxn>
                <a:cxn ang="0">
                  <a:pos x="25" y="114"/>
                </a:cxn>
                <a:cxn ang="0">
                  <a:pos x="0" y="140"/>
                </a:cxn>
              </a:cxnLst>
              <a:rect l="0" t="0" r="r" b="b"/>
              <a:pathLst>
                <a:path w="272" h="140">
                  <a:moveTo>
                    <a:pt x="0" y="140"/>
                  </a:moveTo>
                  <a:lnTo>
                    <a:pt x="17" y="137"/>
                  </a:lnTo>
                  <a:lnTo>
                    <a:pt x="23" y="131"/>
                  </a:lnTo>
                  <a:lnTo>
                    <a:pt x="27" y="127"/>
                  </a:lnTo>
                  <a:lnTo>
                    <a:pt x="29" y="124"/>
                  </a:lnTo>
                  <a:lnTo>
                    <a:pt x="33" y="124"/>
                  </a:lnTo>
                  <a:lnTo>
                    <a:pt x="37" y="121"/>
                  </a:lnTo>
                  <a:lnTo>
                    <a:pt x="42" y="121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1" y="121"/>
                  </a:lnTo>
                  <a:lnTo>
                    <a:pt x="55" y="117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0"/>
                  </a:lnTo>
                  <a:lnTo>
                    <a:pt x="69" y="108"/>
                  </a:lnTo>
                  <a:lnTo>
                    <a:pt x="73" y="107"/>
                  </a:lnTo>
                  <a:lnTo>
                    <a:pt x="76" y="105"/>
                  </a:lnTo>
                  <a:lnTo>
                    <a:pt x="80" y="103"/>
                  </a:lnTo>
                  <a:lnTo>
                    <a:pt x="84" y="101"/>
                  </a:lnTo>
                  <a:lnTo>
                    <a:pt x="89" y="98"/>
                  </a:lnTo>
                  <a:lnTo>
                    <a:pt x="94" y="99"/>
                  </a:lnTo>
                  <a:lnTo>
                    <a:pt x="104" y="101"/>
                  </a:lnTo>
                  <a:lnTo>
                    <a:pt x="112" y="101"/>
                  </a:lnTo>
                  <a:lnTo>
                    <a:pt x="121" y="98"/>
                  </a:lnTo>
                  <a:lnTo>
                    <a:pt x="125" y="97"/>
                  </a:lnTo>
                  <a:lnTo>
                    <a:pt x="128" y="91"/>
                  </a:lnTo>
                  <a:lnTo>
                    <a:pt x="132" y="87"/>
                  </a:lnTo>
                  <a:lnTo>
                    <a:pt x="139" y="82"/>
                  </a:lnTo>
                  <a:lnTo>
                    <a:pt x="141" y="79"/>
                  </a:lnTo>
                  <a:lnTo>
                    <a:pt x="141" y="75"/>
                  </a:lnTo>
                  <a:lnTo>
                    <a:pt x="147" y="72"/>
                  </a:lnTo>
                  <a:lnTo>
                    <a:pt x="150" y="69"/>
                  </a:lnTo>
                  <a:lnTo>
                    <a:pt x="152" y="66"/>
                  </a:lnTo>
                  <a:lnTo>
                    <a:pt x="154" y="65"/>
                  </a:lnTo>
                  <a:lnTo>
                    <a:pt x="164" y="59"/>
                  </a:lnTo>
                  <a:lnTo>
                    <a:pt x="164" y="65"/>
                  </a:lnTo>
                  <a:lnTo>
                    <a:pt x="162" y="68"/>
                  </a:lnTo>
                  <a:lnTo>
                    <a:pt x="164" y="71"/>
                  </a:lnTo>
                  <a:lnTo>
                    <a:pt x="171" y="72"/>
                  </a:lnTo>
                  <a:lnTo>
                    <a:pt x="175" y="72"/>
                  </a:lnTo>
                  <a:lnTo>
                    <a:pt x="179" y="69"/>
                  </a:lnTo>
                  <a:lnTo>
                    <a:pt x="182" y="65"/>
                  </a:lnTo>
                  <a:lnTo>
                    <a:pt x="182" y="62"/>
                  </a:lnTo>
                  <a:lnTo>
                    <a:pt x="185" y="59"/>
                  </a:lnTo>
                  <a:lnTo>
                    <a:pt x="185" y="56"/>
                  </a:lnTo>
                  <a:lnTo>
                    <a:pt x="188" y="52"/>
                  </a:lnTo>
                  <a:lnTo>
                    <a:pt x="190" y="50"/>
                  </a:lnTo>
                  <a:lnTo>
                    <a:pt x="195" y="50"/>
                  </a:lnTo>
                  <a:lnTo>
                    <a:pt x="205" y="50"/>
                  </a:lnTo>
                  <a:lnTo>
                    <a:pt x="213" y="46"/>
                  </a:lnTo>
                  <a:lnTo>
                    <a:pt x="220" y="40"/>
                  </a:lnTo>
                  <a:lnTo>
                    <a:pt x="228" y="38"/>
                  </a:lnTo>
                  <a:lnTo>
                    <a:pt x="235" y="33"/>
                  </a:lnTo>
                  <a:lnTo>
                    <a:pt x="240" y="25"/>
                  </a:lnTo>
                  <a:lnTo>
                    <a:pt x="251" y="16"/>
                  </a:lnTo>
                  <a:lnTo>
                    <a:pt x="258" y="12"/>
                  </a:lnTo>
                  <a:lnTo>
                    <a:pt x="265" y="8"/>
                  </a:lnTo>
                  <a:lnTo>
                    <a:pt x="272" y="3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36" y="5"/>
                  </a:lnTo>
                  <a:lnTo>
                    <a:pt x="230" y="8"/>
                  </a:lnTo>
                  <a:lnTo>
                    <a:pt x="220" y="10"/>
                  </a:lnTo>
                  <a:lnTo>
                    <a:pt x="209" y="11"/>
                  </a:lnTo>
                  <a:lnTo>
                    <a:pt x="203" y="13"/>
                  </a:lnTo>
                  <a:lnTo>
                    <a:pt x="190" y="18"/>
                  </a:lnTo>
                  <a:lnTo>
                    <a:pt x="182" y="21"/>
                  </a:lnTo>
                  <a:lnTo>
                    <a:pt x="174" y="24"/>
                  </a:lnTo>
                  <a:lnTo>
                    <a:pt x="164" y="26"/>
                  </a:lnTo>
                  <a:lnTo>
                    <a:pt x="154" y="29"/>
                  </a:lnTo>
                  <a:lnTo>
                    <a:pt x="145" y="33"/>
                  </a:lnTo>
                  <a:lnTo>
                    <a:pt x="138" y="38"/>
                  </a:lnTo>
                  <a:lnTo>
                    <a:pt x="132" y="43"/>
                  </a:lnTo>
                  <a:lnTo>
                    <a:pt x="126" y="47"/>
                  </a:lnTo>
                  <a:lnTo>
                    <a:pt x="121" y="50"/>
                  </a:lnTo>
                  <a:lnTo>
                    <a:pt x="110" y="56"/>
                  </a:lnTo>
                  <a:lnTo>
                    <a:pt x="97" y="62"/>
                  </a:lnTo>
                  <a:lnTo>
                    <a:pt x="84" y="69"/>
                  </a:lnTo>
                  <a:lnTo>
                    <a:pt x="75" y="78"/>
                  </a:lnTo>
                  <a:lnTo>
                    <a:pt x="65" y="85"/>
                  </a:lnTo>
                  <a:lnTo>
                    <a:pt x="56" y="89"/>
                  </a:lnTo>
                  <a:lnTo>
                    <a:pt x="47" y="98"/>
                  </a:lnTo>
                  <a:lnTo>
                    <a:pt x="41" y="104"/>
                  </a:lnTo>
                  <a:lnTo>
                    <a:pt x="33" y="110"/>
                  </a:lnTo>
                  <a:lnTo>
                    <a:pt x="25" y="114"/>
                  </a:lnTo>
                  <a:lnTo>
                    <a:pt x="17" y="118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6" name="Freeform 44"/>
            <p:cNvSpPr>
              <a:spLocks/>
            </p:cNvSpPr>
            <p:nvPr/>
          </p:nvSpPr>
          <p:spPr bwMode="auto">
            <a:xfrm>
              <a:off x="1016" y="2376"/>
              <a:ext cx="136" cy="274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3" y="70"/>
                </a:cxn>
                <a:cxn ang="0">
                  <a:pos x="6" y="87"/>
                </a:cxn>
                <a:cxn ang="0">
                  <a:pos x="0" y="103"/>
                </a:cxn>
                <a:cxn ang="0">
                  <a:pos x="0" y="115"/>
                </a:cxn>
                <a:cxn ang="0">
                  <a:pos x="2" y="125"/>
                </a:cxn>
                <a:cxn ang="0">
                  <a:pos x="9" y="134"/>
                </a:cxn>
                <a:cxn ang="0">
                  <a:pos x="15" y="135"/>
                </a:cxn>
                <a:cxn ang="0">
                  <a:pos x="20" y="135"/>
                </a:cxn>
                <a:cxn ang="0">
                  <a:pos x="26" y="136"/>
                </a:cxn>
                <a:cxn ang="0">
                  <a:pos x="29" y="129"/>
                </a:cxn>
                <a:cxn ang="0">
                  <a:pos x="32" y="111"/>
                </a:cxn>
                <a:cxn ang="0">
                  <a:pos x="41" y="99"/>
                </a:cxn>
                <a:cxn ang="0">
                  <a:pos x="43" y="81"/>
                </a:cxn>
                <a:cxn ang="0">
                  <a:pos x="47" y="74"/>
                </a:cxn>
                <a:cxn ang="0">
                  <a:pos x="51" y="69"/>
                </a:cxn>
                <a:cxn ang="0">
                  <a:pos x="54" y="56"/>
                </a:cxn>
                <a:cxn ang="0">
                  <a:pos x="60" y="48"/>
                </a:cxn>
                <a:cxn ang="0">
                  <a:pos x="64" y="42"/>
                </a:cxn>
                <a:cxn ang="0">
                  <a:pos x="68" y="37"/>
                </a:cxn>
                <a:cxn ang="0">
                  <a:pos x="68" y="34"/>
                </a:cxn>
                <a:cxn ang="0">
                  <a:pos x="77" y="27"/>
                </a:cxn>
                <a:cxn ang="0">
                  <a:pos x="78" y="15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7" y="0"/>
                </a:cxn>
                <a:cxn ang="0">
                  <a:pos x="60" y="5"/>
                </a:cxn>
                <a:cxn ang="0">
                  <a:pos x="54" y="17"/>
                </a:cxn>
                <a:cxn ang="0">
                  <a:pos x="47" y="26"/>
                </a:cxn>
                <a:cxn ang="0">
                  <a:pos x="41" y="33"/>
                </a:cxn>
                <a:cxn ang="0">
                  <a:pos x="38" y="33"/>
                </a:cxn>
                <a:cxn ang="0">
                  <a:pos x="32" y="37"/>
                </a:cxn>
                <a:cxn ang="0">
                  <a:pos x="29" y="41"/>
                </a:cxn>
                <a:cxn ang="0">
                  <a:pos x="15" y="43"/>
                </a:cxn>
              </a:cxnLst>
              <a:rect l="0" t="0" r="r" b="b"/>
              <a:pathLst>
                <a:path w="80" h="136">
                  <a:moveTo>
                    <a:pt x="15" y="43"/>
                  </a:moveTo>
                  <a:lnTo>
                    <a:pt x="13" y="70"/>
                  </a:lnTo>
                  <a:lnTo>
                    <a:pt x="6" y="87"/>
                  </a:lnTo>
                  <a:lnTo>
                    <a:pt x="0" y="103"/>
                  </a:lnTo>
                  <a:lnTo>
                    <a:pt x="0" y="115"/>
                  </a:lnTo>
                  <a:lnTo>
                    <a:pt x="2" y="125"/>
                  </a:lnTo>
                  <a:lnTo>
                    <a:pt x="9" y="134"/>
                  </a:lnTo>
                  <a:lnTo>
                    <a:pt x="15" y="135"/>
                  </a:lnTo>
                  <a:lnTo>
                    <a:pt x="20" y="135"/>
                  </a:lnTo>
                  <a:lnTo>
                    <a:pt x="26" y="136"/>
                  </a:lnTo>
                  <a:lnTo>
                    <a:pt x="29" y="129"/>
                  </a:lnTo>
                  <a:lnTo>
                    <a:pt x="32" y="111"/>
                  </a:lnTo>
                  <a:lnTo>
                    <a:pt x="41" y="99"/>
                  </a:lnTo>
                  <a:lnTo>
                    <a:pt x="43" y="81"/>
                  </a:lnTo>
                  <a:lnTo>
                    <a:pt x="47" y="74"/>
                  </a:lnTo>
                  <a:lnTo>
                    <a:pt x="51" y="69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64" y="42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77" y="27"/>
                  </a:lnTo>
                  <a:lnTo>
                    <a:pt x="78" y="15"/>
                  </a:lnTo>
                  <a:lnTo>
                    <a:pt x="80" y="8"/>
                  </a:lnTo>
                  <a:lnTo>
                    <a:pt x="72" y="5"/>
                  </a:lnTo>
                  <a:lnTo>
                    <a:pt x="67" y="0"/>
                  </a:lnTo>
                  <a:lnTo>
                    <a:pt x="60" y="5"/>
                  </a:lnTo>
                  <a:lnTo>
                    <a:pt x="54" y="17"/>
                  </a:lnTo>
                  <a:lnTo>
                    <a:pt x="47" y="26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2" y="37"/>
                  </a:lnTo>
                  <a:lnTo>
                    <a:pt x="29" y="41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7" name="Freeform 45"/>
            <p:cNvSpPr>
              <a:spLocks/>
            </p:cNvSpPr>
            <p:nvPr/>
          </p:nvSpPr>
          <p:spPr bwMode="auto">
            <a:xfrm>
              <a:off x="366" y="804"/>
              <a:ext cx="1835" cy="1302"/>
            </a:xfrm>
            <a:custGeom>
              <a:avLst/>
              <a:gdLst/>
              <a:ahLst/>
              <a:cxnLst>
                <a:cxn ang="0">
                  <a:pos x="999" y="291"/>
                </a:cxn>
                <a:cxn ang="0">
                  <a:pos x="967" y="355"/>
                </a:cxn>
                <a:cxn ang="0">
                  <a:pos x="1017" y="464"/>
                </a:cxn>
                <a:cxn ang="0">
                  <a:pos x="991" y="529"/>
                </a:cxn>
                <a:cxn ang="0">
                  <a:pos x="935" y="556"/>
                </a:cxn>
                <a:cxn ang="0">
                  <a:pos x="943" y="619"/>
                </a:cxn>
                <a:cxn ang="0">
                  <a:pos x="921" y="590"/>
                </a:cxn>
                <a:cxn ang="0">
                  <a:pos x="850" y="499"/>
                </a:cxn>
                <a:cxn ang="0">
                  <a:pos x="747" y="526"/>
                </a:cxn>
                <a:cxn ang="0">
                  <a:pos x="687" y="540"/>
                </a:cxn>
                <a:cxn ang="0">
                  <a:pos x="561" y="442"/>
                </a:cxn>
                <a:cxn ang="0">
                  <a:pos x="441" y="421"/>
                </a:cxn>
                <a:cxn ang="0">
                  <a:pos x="543" y="480"/>
                </a:cxn>
                <a:cxn ang="0">
                  <a:pos x="405" y="531"/>
                </a:cxn>
                <a:cxn ang="0">
                  <a:pos x="363" y="468"/>
                </a:cxn>
                <a:cxn ang="0">
                  <a:pos x="305" y="386"/>
                </a:cxn>
                <a:cxn ang="0">
                  <a:pos x="274" y="342"/>
                </a:cxn>
                <a:cxn ang="0">
                  <a:pos x="259" y="315"/>
                </a:cxn>
                <a:cxn ang="0">
                  <a:pos x="239" y="299"/>
                </a:cxn>
                <a:cxn ang="0">
                  <a:pos x="229" y="333"/>
                </a:cxn>
                <a:cxn ang="0">
                  <a:pos x="196" y="278"/>
                </a:cxn>
                <a:cxn ang="0">
                  <a:pos x="167" y="271"/>
                </a:cxn>
                <a:cxn ang="0">
                  <a:pos x="200" y="314"/>
                </a:cxn>
                <a:cxn ang="0">
                  <a:pos x="190" y="311"/>
                </a:cxn>
                <a:cxn ang="0">
                  <a:pos x="158" y="286"/>
                </a:cxn>
                <a:cxn ang="0">
                  <a:pos x="123" y="270"/>
                </a:cxn>
                <a:cxn ang="0">
                  <a:pos x="85" y="297"/>
                </a:cxn>
                <a:cxn ang="0">
                  <a:pos x="78" y="326"/>
                </a:cxn>
                <a:cxn ang="0">
                  <a:pos x="45" y="342"/>
                </a:cxn>
                <a:cxn ang="0">
                  <a:pos x="4" y="321"/>
                </a:cxn>
                <a:cxn ang="0">
                  <a:pos x="45" y="275"/>
                </a:cxn>
                <a:cxn ang="0">
                  <a:pos x="57" y="224"/>
                </a:cxn>
                <a:cxn ang="0">
                  <a:pos x="100" y="209"/>
                </a:cxn>
                <a:cxn ang="0">
                  <a:pos x="141" y="183"/>
                </a:cxn>
                <a:cxn ang="0">
                  <a:pos x="164" y="144"/>
                </a:cxn>
                <a:cxn ang="0">
                  <a:pos x="209" y="143"/>
                </a:cxn>
                <a:cxn ang="0">
                  <a:pos x="243" y="121"/>
                </a:cxn>
                <a:cxn ang="0">
                  <a:pos x="226" y="95"/>
                </a:cxn>
                <a:cxn ang="0">
                  <a:pos x="260" y="72"/>
                </a:cxn>
                <a:cxn ang="0">
                  <a:pos x="219" y="84"/>
                </a:cxn>
                <a:cxn ang="0">
                  <a:pos x="209" y="119"/>
                </a:cxn>
                <a:cxn ang="0">
                  <a:pos x="174" y="154"/>
                </a:cxn>
                <a:cxn ang="0">
                  <a:pos x="165" y="124"/>
                </a:cxn>
                <a:cxn ang="0">
                  <a:pos x="143" y="131"/>
                </a:cxn>
                <a:cxn ang="0">
                  <a:pos x="122" y="119"/>
                </a:cxn>
                <a:cxn ang="0">
                  <a:pos x="128" y="104"/>
                </a:cxn>
                <a:cxn ang="0">
                  <a:pos x="145" y="84"/>
                </a:cxn>
                <a:cxn ang="0">
                  <a:pos x="174" y="60"/>
                </a:cxn>
                <a:cxn ang="0">
                  <a:pos x="208" y="23"/>
                </a:cxn>
                <a:cxn ang="0">
                  <a:pos x="259" y="6"/>
                </a:cxn>
                <a:cxn ang="0">
                  <a:pos x="306" y="18"/>
                </a:cxn>
                <a:cxn ang="0">
                  <a:pos x="306" y="74"/>
                </a:cxn>
                <a:cxn ang="0">
                  <a:pos x="326" y="99"/>
                </a:cxn>
                <a:cxn ang="0">
                  <a:pos x="352" y="87"/>
                </a:cxn>
                <a:cxn ang="0">
                  <a:pos x="405" y="68"/>
                </a:cxn>
                <a:cxn ang="0">
                  <a:pos x="521" y="3"/>
                </a:cxn>
                <a:cxn ang="0">
                  <a:pos x="689" y="44"/>
                </a:cxn>
                <a:cxn ang="0">
                  <a:pos x="898" y="57"/>
                </a:cxn>
                <a:cxn ang="0">
                  <a:pos x="1035" y="96"/>
                </a:cxn>
                <a:cxn ang="0">
                  <a:pos x="1075" y="170"/>
                </a:cxn>
                <a:cxn ang="0">
                  <a:pos x="1002" y="132"/>
                </a:cxn>
                <a:cxn ang="0">
                  <a:pos x="928" y="140"/>
                </a:cxn>
                <a:cxn ang="0">
                  <a:pos x="1011" y="237"/>
                </a:cxn>
              </a:cxnLst>
              <a:rect l="0" t="0" r="r" b="b"/>
              <a:pathLst>
                <a:path w="1098" h="645">
                  <a:moveTo>
                    <a:pt x="1023" y="263"/>
                  </a:moveTo>
                  <a:lnTo>
                    <a:pt x="1013" y="281"/>
                  </a:lnTo>
                  <a:lnTo>
                    <a:pt x="1038" y="299"/>
                  </a:lnTo>
                  <a:lnTo>
                    <a:pt x="1047" y="317"/>
                  </a:lnTo>
                  <a:lnTo>
                    <a:pt x="1025" y="327"/>
                  </a:lnTo>
                  <a:lnTo>
                    <a:pt x="1019" y="309"/>
                  </a:lnTo>
                  <a:lnTo>
                    <a:pt x="999" y="291"/>
                  </a:lnTo>
                  <a:lnTo>
                    <a:pt x="993" y="272"/>
                  </a:lnTo>
                  <a:lnTo>
                    <a:pt x="980" y="281"/>
                  </a:lnTo>
                  <a:lnTo>
                    <a:pt x="967" y="289"/>
                  </a:lnTo>
                  <a:lnTo>
                    <a:pt x="965" y="304"/>
                  </a:lnTo>
                  <a:lnTo>
                    <a:pt x="979" y="320"/>
                  </a:lnTo>
                  <a:lnTo>
                    <a:pt x="970" y="333"/>
                  </a:lnTo>
                  <a:lnTo>
                    <a:pt x="967" y="355"/>
                  </a:lnTo>
                  <a:lnTo>
                    <a:pt x="984" y="369"/>
                  </a:lnTo>
                  <a:lnTo>
                    <a:pt x="1003" y="373"/>
                  </a:lnTo>
                  <a:lnTo>
                    <a:pt x="1023" y="388"/>
                  </a:lnTo>
                  <a:lnTo>
                    <a:pt x="1040" y="408"/>
                  </a:lnTo>
                  <a:lnTo>
                    <a:pt x="1041" y="438"/>
                  </a:lnTo>
                  <a:lnTo>
                    <a:pt x="1035" y="452"/>
                  </a:lnTo>
                  <a:lnTo>
                    <a:pt x="1017" y="464"/>
                  </a:lnTo>
                  <a:lnTo>
                    <a:pt x="995" y="470"/>
                  </a:lnTo>
                  <a:lnTo>
                    <a:pt x="981" y="479"/>
                  </a:lnTo>
                  <a:lnTo>
                    <a:pt x="973" y="474"/>
                  </a:lnTo>
                  <a:lnTo>
                    <a:pt x="966" y="479"/>
                  </a:lnTo>
                  <a:lnTo>
                    <a:pt x="964" y="501"/>
                  </a:lnTo>
                  <a:lnTo>
                    <a:pt x="969" y="514"/>
                  </a:lnTo>
                  <a:lnTo>
                    <a:pt x="991" y="529"/>
                  </a:lnTo>
                  <a:lnTo>
                    <a:pt x="1000" y="544"/>
                  </a:lnTo>
                  <a:lnTo>
                    <a:pt x="1007" y="553"/>
                  </a:lnTo>
                  <a:lnTo>
                    <a:pt x="1005" y="569"/>
                  </a:lnTo>
                  <a:lnTo>
                    <a:pt x="991" y="582"/>
                  </a:lnTo>
                  <a:lnTo>
                    <a:pt x="976" y="582"/>
                  </a:lnTo>
                  <a:lnTo>
                    <a:pt x="952" y="563"/>
                  </a:lnTo>
                  <a:lnTo>
                    <a:pt x="935" y="556"/>
                  </a:lnTo>
                  <a:lnTo>
                    <a:pt x="928" y="552"/>
                  </a:lnTo>
                  <a:lnTo>
                    <a:pt x="921" y="562"/>
                  </a:lnTo>
                  <a:lnTo>
                    <a:pt x="923" y="576"/>
                  </a:lnTo>
                  <a:lnTo>
                    <a:pt x="929" y="587"/>
                  </a:lnTo>
                  <a:lnTo>
                    <a:pt x="933" y="604"/>
                  </a:lnTo>
                  <a:lnTo>
                    <a:pt x="948" y="610"/>
                  </a:lnTo>
                  <a:lnTo>
                    <a:pt x="943" y="619"/>
                  </a:lnTo>
                  <a:lnTo>
                    <a:pt x="944" y="632"/>
                  </a:lnTo>
                  <a:lnTo>
                    <a:pt x="949" y="645"/>
                  </a:lnTo>
                  <a:lnTo>
                    <a:pt x="939" y="644"/>
                  </a:lnTo>
                  <a:lnTo>
                    <a:pt x="928" y="629"/>
                  </a:lnTo>
                  <a:lnTo>
                    <a:pt x="929" y="613"/>
                  </a:lnTo>
                  <a:lnTo>
                    <a:pt x="925" y="608"/>
                  </a:lnTo>
                  <a:lnTo>
                    <a:pt x="921" y="590"/>
                  </a:lnTo>
                  <a:lnTo>
                    <a:pt x="916" y="585"/>
                  </a:lnTo>
                  <a:lnTo>
                    <a:pt x="914" y="560"/>
                  </a:lnTo>
                  <a:lnTo>
                    <a:pt x="907" y="544"/>
                  </a:lnTo>
                  <a:lnTo>
                    <a:pt x="895" y="530"/>
                  </a:lnTo>
                  <a:lnTo>
                    <a:pt x="873" y="522"/>
                  </a:lnTo>
                  <a:lnTo>
                    <a:pt x="857" y="509"/>
                  </a:lnTo>
                  <a:lnTo>
                    <a:pt x="850" y="499"/>
                  </a:lnTo>
                  <a:lnTo>
                    <a:pt x="839" y="488"/>
                  </a:lnTo>
                  <a:lnTo>
                    <a:pt x="822" y="463"/>
                  </a:lnTo>
                  <a:lnTo>
                    <a:pt x="807" y="465"/>
                  </a:lnTo>
                  <a:lnTo>
                    <a:pt x="787" y="477"/>
                  </a:lnTo>
                  <a:lnTo>
                    <a:pt x="778" y="487"/>
                  </a:lnTo>
                  <a:lnTo>
                    <a:pt x="760" y="506"/>
                  </a:lnTo>
                  <a:lnTo>
                    <a:pt x="747" y="526"/>
                  </a:lnTo>
                  <a:lnTo>
                    <a:pt x="742" y="533"/>
                  </a:lnTo>
                  <a:lnTo>
                    <a:pt x="747" y="557"/>
                  </a:lnTo>
                  <a:lnTo>
                    <a:pt x="746" y="580"/>
                  </a:lnTo>
                  <a:lnTo>
                    <a:pt x="730" y="596"/>
                  </a:lnTo>
                  <a:lnTo>
                    <a:pt x="721" y="597"/>
                  </a:lnTo>
                  <a:lnTo>
                    <a:pt x="702" y="564"/>
                  </a:lnTo>
                  <a:lnTo>
                    <a:pt x="687" y="540"/>
                  </a:lnTo>
                  <a:lnTo>
                    <a:pt x="657" y="496"/>
                  </a:lnTo>
                  <a:lnTo>
                    <a:pt x="656" y="479"/>
                  </a:lnTo>
                  <a:lnTo>
                    <a:pt x="649" y="471"/>
                  </a:lnTo>
                  <a:lnTo>
                    <a:pt x="644" y="482"/>
                  </a:lnTo>
                  <a:lnTo>
                    <a:pt x="618" y="457"/>
                  </a:lnTo>
                  <a:lnTo>
                    <a:pt x="583" y="438"/>
                  </a:lnTo>
                  <a:lnTo>
                    <a:pt x="561" y="442"/>
                  </a:lnTo>
                  <a:lnTo>
                    <a:pt x="529" y="440"/>
                  </a:lnTo>
                  <a:lnTo>
                    <a:pt x="514" y="426"/>
                  </a:lnTo>
                  <a:lnTo>
                    <a:pt x="497" y="428"/>
                  </a:lnTo>
                  <a:lnTo>
                    <a:pt x="473" y="422"/>
                  </a:lnTo>
                  <a:lnTo>
                    <a:pt x="423" y="375"/>
                  </a:lnTo>
                  <a:lnTo>
                    <a:pt x="426" y="394"/>
                  </a:lnTo>
                  <a:lnTo>
                    <a:pt x="441" y="421"/>
                  </a:lnTo>
                  <a:lnTo>
                    <a:pt x="458" y="440"/>
                  </a:lnTo>
                  <a:lnTo>
                    <a:pt x="476" y="450"/>
                  </a:lnTo>
                  <a:lnTo>
                    <a:pt x="496" y="442"/>
                  </a:lnTo>
                  <a:lnTo>
                    <a:pt x="512" y="442"/>
                  </a:lnTo>
                  <a:lnTo>
                    <a:pt x="533" y="459"/>
                  </a:lnTo>
                  <a:lnTo>
                    <a:pt x="545" y="472"/>
                  </a:lnTo>
                  <a:lnTo>
                    <a:pt x="543" y="480"/>
                  </a:lnTo>
                  <a:lnTo>
                    <a:pt x="507" y="517"/>
                  </a:lnTo>
                  <a:lnTo>
                    <a:pt x="483" y="531"/>
                  </a:lnTo>
                  <a:lnTo>
                    <a:pt x="433" y="550"/>
                  </a:lnTo>
                  <a:lnTo>
                    <a:pt x="418" y="556"/>
                  </a:lnTo>
                  <a:lnTo>
                    <a:pt x="409" y="550"/>
                  </a:lnTo>
                  <a:lnTo>
                    <a:pt x="406" y="542"/>
                  </a:lnTo>
                  <a:lnTo>
                    <a:pt x="405" y="531"/>
                  </a:lnTo>
                  <a:lnTo>
                    <a:pt x="401" y="520"/>
                  </a:lnTo>
                  <a:lnTo>
                    <a:pt x="394" y="511"/>
                  </a:lnTo>
                  <a:lnTo>
                    <a:pt x="388" y="503"/>
                  </a:lnTo>
                  <a:lnTo>
                    <a:pt x="379" y="492"/>
                  </a:lnTo>
                  <a:lnTo>
                    <a:pt x="374" y="485"/>
                  </a:lnTo>
                  <a:lnTo>
                    <a:pt x="370" y="476"/>
                  </a:lnTo>
                  <a:lnTo>
                    <a:pt x="363" y="468"/>
                  </a:lnTo>
                  <a:lnTo>
                    <a:pt x="352" y="448"/>
                  </a:lnTo>
                  <a:lnTo>
                    <a:pt x="346" y="440"/>
                  </a:lnTo>
                  <a:lnTo>
                    <a:pt x="338" y="429"/>
                  </a:lnTo>
                  <a:lnTo>
                    <a:pt x="325" y="414"/>
                  </a:lnTo>
                  <a:lnTo>
                    <a:pt x="318" y="405"/>
                  </a:lnTo>
                  <a:lnTo>
                    <a:pt x="312" y="399"/>
                  </a:lnTo>
                  <a:lnTo>
                    <a:pt x="305" y="386"/>
                  </a:lnTo>
                  <a:lnTo>
                    <a:pt x="326" y="374"/>
                  </a:lnTo>
                  <a:lnTo>
                    <a:pt x="335" y="348"/>
                  </a:lnTo>
                  <a:lnTo>
                    <a:pt x="315" y="341"/>
                  </a:lnTo>
                  <a:lnTo>
                    <a:pt x="287" y="345"/>
                  </a:lnTo>
                  <a:lnTo>
                    <a:pt x="281" y="342"/>
                  </a:lnTo>
                  <a:lnTo>
                    <a:pt x="278" y="342"/>
                  </a:lnTo>
                  <a:lnTo>
                    <a:pt x="274" y="342"/>
                  </a:lnTo>
                  <a:lnTo>
                    <a:pt x="271" y="342"/>
                  </a:lnTo>
                  <a:lnTo>
                    <a:pt x="270" y="337"/>
                  </a:lnTo>
                  <a:lnTo>
                    <a:pt x="268" y="333"/>
                  </a:lnTo>
                  <a:lnTo>
                    <a:pt x="268" y="325"/>
                  </a:lnTo>
                  <a:lnTo>
                    <a:pt x="263" y="321"/>
                  </a:lnTo>
                  <a:lnTo>
                    <a:pt x="262" y="316"/>
                  </a:lnTo>
                  <a:lnTo>
                    <a:pt x="259" y="315"/>
                  </a:lnTo>
                  <a:lnTo>
                    <a:pt x="256" y="311"/>
                  </a:lnTo>
                  <a:lnTo>
                    <a:pt x="255" y="307"/>
                  </a:lnTo>
                  <a:lnTo>
                    <a:pt x="253" y="303"/>
                  </a:lnTo>
                  <a:lnTo>
                    <a:pt x="251" y="299"/>
                  </a:lnTo>
                  <a:lnTo>
                    <a:pt x="245" y="299"/>
                  </a:lnTo>
                  <a:lnTo>
                    <a:pt x="241" y="299"/>
                  </a:lnTo>
                  <a:lnTo>
                    <a:pt x="239" y="299"/>
                  </a:lnTo>
                  <a:lnTo>
                    <a:pt x="238" y="306"/>
                  </a:lnTo>
                  <a:lnTo>
                    <a:pt x="238" y="311"/>
                  </a:lnTo>
                  <a:lnTo>
                    <a:pt x="238" y="317"/>
                  </a:lnTo>
                  <a:lnTo>
                    <a:pt x="238" y="323"/>
                  </a:lnTo>
                  <a:lnTo>
                    <a:pt x="238" y="327"/>
                  </a:lnTo>
                  <a:lnTo>
                    <a:pt x="233" y="329"/>
                  </a:lnTo>
                  <a:lnTo>
                    <a:pt x="229" y="333"/>
                  </a:lnTo>
                  <a:lnTo>
                    <a:pt x="223" y="327"/>
                  </a:lnTo>
                  <a:lnTo>
                    <a:pt x="219" y="319"/>
                  </a:lnTo>
                  <a:lnTo>
                    <a:pt x="220" y="310"/>
                  </a:lnTo>
                  <a:lnTo>
                    <a:pt x="214" y="296"/>
                  </a:lnTo>
                  <a:lnTo>
                    <a:pt x="211" y="288"/>
                  </a:lnTo>
                  <a:lnTo>
                    <a:pt x="204" y="283"/>
                  </a:lnTo>
                  <a:lnTo>
                    <a:pt x="196" y="278"/>
                  </a:lnTo>
                  <a:lnTo>
                    <a:pt x="192" y="271"/>
                  </a:lnTo>
                  <a:lnTo>
                    <a:pt x="189" y="266"/>
                  </a:lnTo>
                  <a:lnTo>
                    <a:pt x="182" y="265"/>
                  </a:lnTo>
                  <a:lnTo>
                    <a:pt x="180" y="262"/>
                  </a:lnTo>
                  <a:lnTo>
                    <a:pt x="175" y="262"/>
                  </a:lnTo>
                  <a:lnTo>
                    <a:pt x="171" y="267"/>
                  </a:lnTo>
                  <a:lnTo>
                    <a:pt x="167" y="271"/>
                  </a:lnTo>
                  <a:lnTo>
                    <a:pt x="176" y="276"/>
                  </a:lnTo>
                  <a:lnTo>
                    <a:pt x="181" y="283"/>
                  </a:lnTo>
                  <a:lnTo>
                    <a:pt x="190" y="292"/>
                  </a:lnTo>
                  <a:lnTo>
                    <a:pt x="194" y="296"/>
                  </a:lnTo>
                  <a:lnTo>
                    <a:pt x="201" y="299"/>
                  </a:lnTo>
                  <a:lnTo>
                    <a:pt x="206" y="307"/>
                  </a:lnTo>
                  <a:lnTo>
                    <a:pt x="200" y="314"/>
                  </a:lnTo>
                  <a:lnTo>
                    <a:pt x="199" y="311"/>
                  </a:lnTo>
                  <a:lnTo>
                    <a:pt x="199" y="307"/>
                  </a:lnTo>
                  <a:lnTo>
                    <a:pt x="196" y="316"/>
                  </a:lnTo>
                  <a:lnTo>
                    <a:pt x="195" y="324"/>
                  </a:lnTo>
                  <a:lnTo>
                    <a:pt x="189" y="326"/>
                  </a:lnTo>
                  <a:lnTo>
                    <a:pt x="191" y="316"/>
                  </a:lnTo>
                  <a:lnTo>
                    <a:pt x="190" y="311"/>
                  </a:lnTo>
                  <a:lnTo>
                    <a:pt x="183" y="308"/>
                  </a:lnTo>
                  <a:lnTo>
                    <a:pt x="180" y="306"/>
                  </a:lnTo>
                  <a:lnTo>
                    <a:pt x="177" y="302"/>
                  </a:lnTo>
                  <a:lnTo>
                    <a:pt x="171" y="298"/>
                  </a:lnTo>
                  <a:lnTo>
                    <a:pt x="167" y="295"/>
                  </a:lnTo>
                  <a:lnTo>
                    <a:pt x="163" y="289"/>
                  </a:lnTo>
                  <a:lnTo>
                    <a:pt x="158" y="286"/>
                  </a:lnTo>
                  <a:lnTo>
                    <a:pt x="155" y="280"/>
                  </a:lnTo>
                  <a:lnTo>
                    <a:pt x="154" y="275"/>
                  </a:lnTo>
                  <a:lnTo>
                    <a:pt x="150" y="273"/>
                  </a:lnTo>
                  <a:lnTo>
                    <a:pt x="146" y="270"/>
                  </a:lnTo>
                  <a:lnTo>
                    <a:pt x="138" y="270"/>
                  </a:lnTo>
                  <a:lnTo>
                    <a:pt x="131" y="271"/>
                  </a:lnTo>
                  <a:lnTo>
                    <a:pt x="123" y="270"/>
                  </a:lnTo>
                  <a:lnTo>
                    <a:pt x="109" y="271"/>
                  </a:lnTo>
                  <a:lnTo>
                    <a:pt x="99" y="272"/>
                  </a:lnTo>
                  <a:lnTo>
                    <a:pt x="96" y="274"/>
                  </a:lnTo>
                  <a:lnTo>
                    <a:pt x="95" y="280"/>
                  </a:lnTo>
                  <a:lnTo>
                    <a:pt x="95" y="287"/>
                  </a:lnTo>
                  <a:lnTo>
                    <a:pt x="89" y="294"/>
                  </a:lnTo>
                  <a:lnTo>
                    <a:pt x="85" y="297"/>
                  </a:lnTo>
                  <a:lnTo>
                    <a:pt x="83" y="299"/>
                  </a:lnTo>
                  <a:lnTo>
                    <a:pt x="80" y="306"/>
                  </a:lnTo>
                  <a:lnTo>
                    <a:pt x="78" y="310"/>
                  </a:lnTo>
                  <a:lnTo>
                    <a:pt x="81" y="313"/>
                  </a:lnTo>
                  <a:lnTo>
                    <a:pt x="81" y="319"/>
                  </a:lnTo>
                  <a:lnTo>
                    <a:pt x="80" y="322"/>
                  </a:lnTo>
                  <a:lnTo>
                    <a:pt x="78" y="326"/>
                  </a:lnTo>
                  <a:lnTo>
                    <a:pt x="73" y="333"/>
                  </a:lnTo>
                  <a:lnTo>
                    <a:pt x="70" y="330"/>
                  </a:lnTo>
                  <a:lnTo>
                    <a:pt x="67" y="332"/>
                  </a:lnTo>
                  <a:lnTo>
                    <a:pt x="63" y="335"/>
                  </a:lnTo>
                  <a:lnTo>
                    <a:pt x="57" y="336"/>
                  </a:lnTo>
                  <a:lnTo>
                    <a:pt x="51" y="341"/>
                  </a:lnTo>
                  <a:lnTo>
                    <a:pt x="45" y="342"/>
                  </a:lnTo>
                  <a:lnTo>
                    <a:pt x="39" y="342"/>
                  </a:lnTo>
                  <a:lnTo>
                    <a:pt x="33" y="342"/>
                  </a:lnTo>
                  <a:lnTo>
                    <a:pt x="20" y="345"/>
                  </a:lnTo>
                  <a:lnTo>
                    <a:pt x="14" y="345"/>
                  </a:lnTo>
                  <a:lnTo>
                    <a:pt x="11" y="338"/>
                  </a:lnTo>
                  <a:lnTo>
                    <a:pt x="6" y="329"/>
                  </a:lnTo>
                  <a:lnTo>
                    <a:pt x="4" y="321"/>
                  </a:lnTo>
                  <a:lnTo>
                    <a:pt x="3" y="313"/>
                  </a:lnTo>
                  <a:lnTo>
                    <a:pt x="3" y="303"/>
                  </a:lnTo>
                  <a:lnTo>
                    <a:pt x="0" y="289"/>
                  </a:lnTo>
                  <a:lnTo>
                    <a:pt x="12" y="280"/>
                  </a:lnTo>
                  <a:lnTo>
                    <a:pt x="18" y="273"/>
                  </a:lnTo>
                  <a:lnTo>
                    <a:pt x="31" y="273"/>
                  </a:lnTo>
                  <a:lnTo>
                    <a:pt x="45" y="275"/>
                  </a:lnTo>
                  <a:lnTo>
                    <a:pt x="55" y="271"/>
                  </a:lnTo>
                  <a:lnTo>
                    <a:pt x="66" y="270"/>
                  </a:lnTo>
                  <a:lnTo>
                    <a:pt x="67" y="258"/>
                  </a:lnTo>
                  <a:lnTo>
                    <a:pt x="73" y="250"/>
                  </a:lnTo>
                  <a:lnTo>
                    <a:pt x="58" y="241"/>
                  </a:lnTo>
                  <a:lnTo>
                    <a:pt x="56" y="234"/>
                  </a:lnTo>
                  <a:lnTo>
                    <a:pt x="57" y="224"/>
                  </a:lnTo>
                  <a:lnTo>
                    <a:pt x="68" y="224"/>
                  </a:lnTo>
                  <a:lnTo>
                    <a:pt x="75" y="223"/>
                  </a:lnTo>
                  <a:lnTo>
                    <a:pt x="76" y="224"/>
                  </a:lnTo>
                  <a:lnTo>
                    <a:pt x="84" y="218"/>
                  </a:lnTo>
                  <a:lnTo>
                    <a:pt x="92" y="215"/>
                  </a:lnTo>
                  <a:lnTo>
                    <a:pt x="95" y="215"/>
                  </a:lnTo>
                  <a:lnTo>
                    <a:pt x="100" y="209"/>
                  </a:lnTo>
                  <a:lnTo>
                    <a:pt x="106" y="207"/>
                  </a:lnTo>
                  <a:lnTo>
                    <a:pt x="112" y="196"/>
                  </a:lnTo>
                  <a:lnTo>
                    <a:pt x="116" y="199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35" y="184"/>
                  </a:lnTo>
                  <a:lnTo>
                    <a:pt x="141" y="183"/>
                  </a:lnTo>
                  <a:lnTo>
                    <a:pt x="149" y="183"/>
                  </a:lnTo>
                  <a:lnTo>
                    <a:pt x="154" y="183"/>
                  </a:lnTo>
                  <a:lnTo>
                    <a:pt x="150" y="173"/>
                  </a:lnTo>
                  <a:lnTo>
                    <a:pt x="148" y="165"/>
                  </a:lnTo>
                  <a:lnTo>
                    <a:pt x="146" y="148"/>
                  </a:lnTo>
                  <a:lnTo>
                    <a:pt x="158" y="147"/>
                  </a:lnTo>
                  <a:lnTo>
                    <a:pt x="164" y="144"/>
                  </a:lnTo>
                  <a:lnTo>
                    <a:pt x="161" y="151"/>
                  </a:lnTo>
                  <a:lnTo>
                    <a:pt x="166" y="156"/>
                  </a:lnTo>
                  <a:lnTo>
                    <a:pt x="171" y="162"/>
                  </a:lnTo>
                  <a:lnTo>
                    <a:pt x="174" y="166"/>
                  </a:lnTo>
                  <a:lnTo>
                    <a:pt x="188" y="165"/>
                  </a:lnTo>
                  <a:lnTo>
                    <a:pt x="200" y="150"/>
                  </a:lnTo>
                  <a:lnTo>
                    <a:pt x="209" y="143"/>
                  </a:lnTo>
                  <a:lnTo>
                    <a:pt x="214" y="138"/>
                  </a:lnTo>
                  <a:lnTo>
                    <a:pt x="220" y="132"/>
                  </a:lnTo>
                  <a:lnTo>
                    <a:pt x="226" y="124"/>
                  </a:lnTo>
                  <a:lnTo>
                    <a:pt x="231" y="127"/>
                  </a:lnTo>
                  <a:lnTo>
                    <a:pt x="231" y="122"/>
                  </a:lnTo>
                  <a:lnTo>
                    <a:pt x="234" y="119"/>
                  </a:lnTo>
                  <a:lnTo>
                    <a:pt x="243" y="121"/>
                  </a:lnTo>
                  <a:lnTo>
                    <a:pt x="258" y="134"/>
                  </a:lnTo>
                  <a:lnTo>
                    <a:pt x="255" y="98"/>
                  </a:lnTo>
                  <a:lnTo>
                    <a:pt x="242" y="114"/>
                  </a:lnTo>
                  <a:lnTo>
                    <a:pt x="232" y="113"/>
                  </a:lnTo>
                  <a:lnTo>
                    <a:pt x="229" y="103"/>
                  </a:lnTo>
                  <a:lnTo>
                    <a:pt x="229" y="98"/>
                  </a:lnTo>
                  <a:lnTo>
                    <a:pt x="226" y="95"/>
                  </a:lnTo>
                  <a:lnTo>
                    <a:pt x="234" y="87"/>
                  </a:lnTo>
                  <a:lnTo>
                    <a:pt x="239" y="81"/>
                  </a:lnTo>
                  <a:lnTo>
                    <a:pt x="244" y="79"/>
                  </a:lnTo>
                  <a:lnTo>
                    <a:pt x="248" y="78"/>
                  </a:lnTo>
                  <a:lnTo>
                    <a:pt x="251" y="73"/>
                  </a:lnTo>
                  <a:lnTo>
                    <a:pt x="255" y="72"/>
                  </a:lnTo>
                  <a:lnTo>
                    <a:pt x="260" y="72"/>
                  </a:lnTo>
                  <a:lnTo>
                    <a:pt x="251" y="63"/>
                  </a:lnTo>
                  <a:lnTo>
                    <a:pt x="242" y="65"/>
                  </a:lnTo>
                  <a:lnTo>
                    <a:pt x="236" y="65"/>
                  </a:lnTo>
                  <a:lnTo>
                    <a:pt x="231" y="62"/>
                  </a:lnTo>
                  <a:lnTo>
                    <a:pt x="231" y="68"/>
                  </a:lnTo>
                  <a:lnTo>
                    <a:pt x="226" y="74"/>
                  </a:lnTo>
                  <a:lnTo>
                    <a:pt x="219" y="84"/>
                  </a:lnTo>
                  <a:lnTo>
                    <a:pt x="212" y="88"/>
                  </a:lnTo>
                  <a:lnTo>
                    <a:pt x="207" y="88"/>
                  </a:lnTo>
                  <a:lnTo>
                    <a:pt x="205" y="95"/>
                  </a:lnTo>
                  <a:lnTo>
                    <a:pt x="205" y="98"/>
                  </a:lnTo>
                  <a:lnTo>
                    <a:pt x="201" y="101"/>
                  </a:lnTo>
                  <a:lnTo>
                    <a:pt x="206" y="113"/>
                  </a:lnTo>
                  <a:lnTo>
                    <a:pt x="209" y="119"/>
                  </a:lnTo>
                  <a:lnTo>
                    <a:pt x="203" y="128"/>
                  </a:lnTo>
                  <a:lnTo>
                    <a:pt x="196" y="134"/>
                  </a:lnTo>
                  <a:lnTo>
                    <a:pt x="194" y="143"/>
                  </a:lnTo>
                  <a:lnTo>
                    <a:pt x="190" y="150"/>
                  </a:lnTo>
                  <a:lnTo>
                    <a:pt x="186" y="150"/>
                  </a:lnTo>
                  <a:lnTo>
                    <a:pt x="180" y="151"/>
                  </a:lnTo>
                  <a:lnTo>
                    <a:pt x="174" y="154"/>
                  </a:lnTo>
                  <a:lnTo>
                    <a:pt x="172" y="153"/>
                  </a:lnTo>
                  <a:lnTo>
                    <a:pt x="172" y="148"/>
                  </a:lnTo>
                  <a:lnTo>
                    <a:pt x="171" y="140"/>
                  </a:lnTo>
                  <a:lnTo>
                    <a:pt x="166" y="140"/>
                  </a:lnTo>
                  <a:lnTo>
                    <a:pt x="163" y="135"/>
                  </a:lnTo>
                  <a:lnTo>
                    <a:pt x="164" y="128"/>
                  </a:lnTo>
                  <a:lnTo>
                    <a:pt x="165" y="124"/>
                  </a:lnTo>
                  <a:lnTo>
                    <a:pt x="164" y="122"/>
                  </a:lnTo>
                  <a:lnTo>
                    <a:pt x="160" y="124"/>
                  </a:lnTo>
                  <a:lnTo>
                    <a:pt x="158" y="124"/>
                  </a:lnTo>
                  <a:lnTo>
                    <a:pt x="155" y="123"/>
                  </a:lnTo>
                  <a:lnTo>
                    <a:pt x="153" y="122"/>
                  </a:lnTo>
                  <a:lnTo>
                    <a:pt x="148" y="126"/>
                  </a:lnTo>
                  <a:lnTo>
                    <a:pt x="143" y="131"/>
                  </a:lnTo>
                  <a:lnTo>
                    <a:pt x="138" y="136"/>
                  </a:lnTo>
                  <a:lnTo>
                    <a:pt x="127" y="135"/>
                  </a:lnTo>
                  <a:lnTo>
                    <a:pt x="120" y="134"/>
                  </a:lnTo>
                  <a:lnTo>
                    <a:pt x="115" y="129"/>
                  </a:lnTo>
                  <a:lnTo>
                    <a:pt x="115" y="126"/>
                  </a:lnTo>
                  <a:lnTo>
                    <a:pt x="118" y="122"/>
                  </a:lnTo>
                  <a:lnTo>
                    <a:pt x="122" y="119"/>
                  </a:lnTo>
                  <a:lnTo>
                    <a:pt x="125" y="115"/>
                  </a:lnTo>
                  <a:lnTo>
                    <a:pt x="118" y="117"/>
                  </a:lnTo>
                  <a:lnTo>
                    <a:pt x="115" y="112"/>
                  </a:lnTo>
                  <a:lnTo>
                    <a:pt x="115" y="109"/>
                  </a:lnTo>
                  <a:lnTo>
                    <a:pt x="125" y="108"/>
                  </a:lnTo>
                  <a:lnTo>
                    <a:pt x="134" y="107"/>
                  </a:lnTo>
                  <a:lnTo>
                    <a:pt x="128" y="104"/>
                  </a:lnTo>
                  <a:lnTo>
                    <a:pt x="119" y="105"/>
                  </a:lnTo>
                  <a:lnTo>
                    <a:pt x="119" y="99"/>
                  </a:lnTo>
                  <a:lnTo>
                    <a:pt x="123" y="95"/>
                  </a:lnTo>
                  <a:lnTo>
                    <a:pt x="132" y="91"/>
                  </a:lnTo>
                  <a:lnTo>
                    <a:pt x="135" y="87"/>
                  </a:lnTo>
                  <a:lnTo>
                    <a:pt x="138" y="85"/>
                  </a:lnTo>
                  <a:lnTo>
                    <a:pt x="145" y="84"/>
                  </a:lnTo>
                  <a:lnTo>
                    <a:pt x="151" y="85"/>
                  </a:lnTo>
                  <a:lnTo>
                    <a:pt x="154" y="87"/>
                  </a:lnTo>
                  <a:lnTo>
                    <a:pt x="159" y="84"/>
                  </a:lnTo>
                  <a:lnTo>
                    <a:pt x="154" y="83"/>
                  </a:lnTo>
                  <a:lnTo>
                    <a:pt x="154" y="75"/>
                  </a:lnTo>
                  <a:lnTo>
                    <a:pt x="167" y="66"/>
                  </a:lnTo>
                  <a:lnTo>
                    <a:pt x="174" y="60"/>
                  </a:lnTo>
                  <a:lnTo>
                    <a:pt x="178" y="59"/>
                  </a:lnTo>
                  <a:lnTo>
                    <a:pt x="177" y="56"/>
                  </a:lnTo>
                  <a:lnTo>
                    <a:pt x="183" y="49"/>
                  </a:lnTo>
                  <a:lnTo>
                    <a:pt x="190" y="40"/>
                  </a:lnTo>
                  <a:lnTo>
                    <a:pt x="198" y="36"/>
                  </a:lnTo>
                  <a:lnTo>
                    <a:pt x="192" y="32"/>
                  </a:lnTo>
                  <a:lnTo>
                    <a:pt x="208" y="23"/>
                  </a:lnTo>
                  <a:lnTo>
                    <a:pt x="215" y="24"/>
                  </a:lnTo>
                  <a:lnTo>
                    <a:pt x="214" y="19"/>
                  </a:lnTo>
                  <a:lnTo>
                    <a:pt x="228" y="18"/>
                  </a:lnTo>
                  <a:lnTo>
                    <a:pt x="254" y="2"/>
                  </a:lnTo>
                  <a:lnTo>
                    <a:pt x="258" y="0"/>
                  </a:lnTo>
                  <a:lnTo>
                    <a:pt x="253" y="12"/>
                  </a:lnTo>
                  <a:lnTo>
                    <a:pt x="259" y="6"/>
                  </a:lnTo>
                  <a:lnTo>
                    <a:pt x="266" y="4"/>
                  </a:lnTo>
                  <a:lnTo>
                    <a:pt x="265" y="9"/>
                  </a:lnTo>
                  <a:lnTo>
                    <a:pt x="285" y="3"/>
                  </a:lnTo>
                  <a:lnTo>
                    <a:pt x="295" y="8"/>
                  </a:lnTo>
                  <a:lnTo>
                    <a:pt x="281" y="13"/>
                  </a:lnTo>
                  <a:lnTo>
                    <a:pt x="286" y="19"/>
                  </a:lnTo>
                  <a:lnTo>
                    <a:pt x="306" y="18"/>
                  </a:lnTo>
                  <a:lnTo>
                    <a:pt x="335" y="27"/>
                  </a:lnTo>
                  <a:lnTo>
                    <a:pt x="333" y="37"/>
                  </a:lnTo>
                  <a:lnTo>
                    <a:pt x="321" y="46"/>
                  </a:lnTo>
                  <a:lnTo>
                    <a:pt x="303" y="51"/>
                  </a:lnTo>
                  <a:lnTo>
                    <a:pt x="300" y="62"/>
                  </a:lnTo>
                  <a:lnTo>
                    <a:pt x="301" y="72"/>
                  </a:lnTo>
                  <a:lnTo>
                    <a:pt x="306" y="74"/>
                  </a:lnTo>
                  <a:lnTo>
                    <a:pt x="307" y="79"/>
                  </a:lnTo>
                  <a:lnTo>
                    <a:pt x="309" y="81"/>
                  </a:lnTo>
                  <a:lnTo>
                    <a:pt x="313" y="83"/>
                  </a:lnTo>
                  <a:lnTo>
                    <a:pt x="314" y="89"/>
                  </a:lnTo>
                  <a:lnTo>
                    <a:pt x="320" y="96"/>
                  </a:lnTo>
                  <a:lnTo>
                    <a:pt x="320" y="99"/>
                  </a:lnTo>
                  <a:lnTo>
                    <a:pt x="326" y="99"/>
                  </a:lnTo>
                  <a:lnTo>
                    <a:pt x="328" y="101"/>
                  </a:lnTo>
                  <a:lnTo>
                    <a:pt x="333" y="103"/>
                  </a:lnTo>
                  <a:lnTo>
                    <a:pt x="336" y="100"/>
                  </a:lnTo>
                  <a:lnTo>
                    <a:pt x="339" y="95"/>
                  </a:lnTo>
                  <a:lnTo>
                    <a:pt x="341" y="92"/>
                  </a:lnTo>
                  <a:lnTo>
                    <a:pt x="346" y="94"/>
                  </a:lnTo>
                  <a:lnTo>
                    <a:pt x="352" y="87"/>
                  </a:lnTo>
                  <a:lnTo>
                    <a:pt x="352" y="82"/>
                  </a:lnTo>
                  <a:lnTo>
                    <a:pt x="354" y="78"/>
                  </a:lnTo>
                  <a:lnTo>
                    <a:pt x="355" y="75"/>
                  </a:lnTo>
                  <a:lnTo>
                    <a:pt x="367" y="72"/>
                  </a:lnTo>
                  <a:lnTo>
                    <a:pt x="377" y="69"/>
                  </a:lnTo>
                  <a:lnTo>
                    <a:pt x="390" y="65"/>
                  </a:lnTo>
                  <a:lnTo>
                    <a:pt x="405" y="68"/>
                  </a:lnTo>
                  <a:lnTo>
                    <a:pt x="420" y="68"/>
                  </a:lnTo>
                  <a:lnTo>
                    <a:pt x="445" y="68"/>
                  </a:lnTo>
                  <a:lnTo>
                    <a:pt x="449" y="43"/>
                  </a:lnTo>
                  <a:lnTo>
                    <a:pt x="463" y="44"/>
                  </a:lnTo>
                  <a:lnTo>
                    <a:pt x="473" y="63"/>
                  </a:lnTo>
                  <a:lnTo>
                    <a:pt x="475" y="47"/>
                  </a:lnTo>
                  <a:lnTo>
                    <a:pt x="521" y="3"/>
                  </a:lnTo>
                  <a:lnTo>
                    <a:pt x="539" y="3"/>
                  </a:lnTo>
                  <a:lnTo>
                    <a:pt x="555" y="12"/>
                  </a:lnTo>
                  <a:lnTo>
                    <a:pt x="576" y="11"/>
                  </a:lnTo>
                  <a:lnTo>
                    <a:pt x="604" y="27"/>
                  </a:lnTo>
                  <a:lnTo>
                    <a:pt x="636" y="36"/>
                  </a:lnTo>
                  <a:lnTo>
                    <a:pt x="659" y="34"/>
                  </a:lnTo>
                  <a:lnTo>
                    <a:pt x="689" y="44"/>
                  </a:lnTo>
                  <a:lnTo>
                    <a:pt x="714" y="44"/>
                  </a:lnTo>
                  <a:lnTo>
                    <a:pt x="726" y="37"/>
                  </a:lnTo>
                  <a:lnTo>
                    <a:pt x="754" y="37"/>
                  </a:lnTo>
                  <a:lnTo>
                    <a:pt x="769" y="45"/>
                  </a:lnTo>
                  <a:lnTo>
                    <a:pt x="807" y="45"/>
                  </a:lnTo>
                  <a:lnTo>
                    <a:pt x="839" y="59"/>
                  </a:lnTo>
                  <a:lnTo>
                    <a:pt x="898" y="57"/>
                  </a:lnTo>
                  <a:lnTo>
                    <a:pt x="991" y="63"/>
                  </a:lnTo>
                  <a:lnTo>
                    <a:pt x="1036" y="82"/>
                  </a:lnTo>
                  <a:lnTo>
                    <a:pt x="1074" y="94"/>
                  </a:lnTo>
                  <a:lnTo>
                    <a:pt x="1098" y="104"/>
                  </a:lnTo>
                  <a:lnTo>
                    <a:pt x="1091" y="107"/>
                  </a:lnTo>
                  <a:lnTo>
                    <a:pt x="1074" y="99"/>
                  </a:lnTo>
                  <a:lnTo>
                    <a:pt x="1035" y="96"/>
                  </a:lnTo>
                  <a:lnTo>
                    <a:pt x="1046" y="104"/>
                  </a:lnTo>
                  <a:lnTo>
                    <a:pt x="1063" y="108"/>
                  </a:lnTo>
                  <a:lnTo>
                    <a:pt x="1058" y="121"/>
                  </a:lnTo>
                  <a:lnTo>
                    <a:pt x="1040" y="129"/>
                  </a:lnTo>
                  <a:lnTo>
                    <a:pt x="1034" y="142"/>
                  </a:lnTo>
                  <a:lnTo>
                    <a:pt x="1058" y="154"/>
                  </a:lnTo>
                  <a:lnTo>
                    <a:pt x="1075" y="170"/>
                  </a:lnTo>
                  <a:lnTo>
                    <a:pt x="1084" y="193"/>
                  </a:lnTo>
                  <a:lnTo>
                    <a:pt x="1073" y="195"/>
                  </a:lnTo>
                  <a:lnTo>
                    <a:pt x="1049" y="188"/>
                  </a:lnTo>
                  <a:lnTo>
                    <a:pt x="1024" y="171"/>
                  </a:lnTo>
                  <a:lnTo>
                    <a:pt x="1014" y="162"/>
                  </a:lnTo>
                  <a:lnTo>
                    <a:pt x="1008" y="150"/>
                  </a:lnTo>
                  <a:lnTo>
                    <a:pt x="1002" y="132"/>
                  </a:lnTo>
                  <a:lnTo>
                    <a:pt x="992" y="126"/>
                  </a:lnTo>
                  <a:lnTo>
                    <a:pt x="983" y="125"/>
                  </a:lnTo>
                  <a:lnTo>
                    <a:pt x="975" y="127"/>
                  </a:lnTo>
                  <a:lnTo>
                    <a:pt x="984" y="141"/>
                  </a:lnTo>
                  <a:lnTo>
                    <a:pt x="960" y="143"/>
                  </a:lnTo>
                  <a:lnTo>
                    <a:pt x="949" y="136"/>
                  </a:lnTo>
                  <a:lnTo>
                    <a:pt x="928" y="140"/>
                  </a:lnTo>
                  <a:lnTo>
                    <a:pt x="912" y="151"/>
                  </a:lnTo>
                  <a:lnTo>
                    <a:pt x="912" y="157"/>
                  </a:lnTo>
                  <a:lnTo>
                    <a:pt x="918" y="167"/>
                  </a:lnTo>
                  <a:lnTo>
                    <a:pt x="943" y="170"/>
                  </a:lnTo>
                  <a:lnTo>
                    <a:pt x="963" y="182"/>
                  </a:lnTo>
                  <a:lnTo>
                    <a:pt x="997" y="215"/>
                  </a:lnTo>
                  <a:lnTo>
                    <a:pt x="1011" y="237"/>
                  </a:lnTo>
                  <a:lnTo>
                    <a:pt x="1026" y="263"/>
                  </a:lnTo>
                  <a:lnTo>
                    <a:pt x="1023" y="26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8" name="Freeform 46"/>
            <p:cNvSpPr>
              <a:spLocks/>
            </p:cNvSpPr>
            <p:nvPr/>
          </p:nvSpPr>
          <p:spPr bwMode="auto">
            <a:xfrm>
              <a:off x="2497" y="825"/>
              <a:ext cx="1173" cy="1110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42" y="74"/>
                </a:cxn>
                <a:cxn ang="0">
                  <a:pos x="93" y="48"/>
                </a:cxn>
                <a:cxn ang="0">
                  <a:pos x="116" y="28"/>
                </a:cxn>
                <a:cxn ang="0">
                  <a:pos x="156" y="24"/>
                </a:cxn>
                <a:cxn ang="0">
                  <a:pos x="280" y="25"/>
                </a:cxn>
                <a:cxn ang="0">
                  <a:pos x="343" y="35"/>
                </a:cxn>
                <a:cxn ang="0">
                  <a:pos x="319" y="34"/>
                </a:cxn>
                <a:cxn ang="0">
                  <a:pos x="303" y="1"/>
                </a:cxn>
                <a:cxn ang="0">
                  <a:pos x="334" y="0"/>
                </a:cxn>
                <a:cxn ang="0">
                  <a:pos x="358" y="15"/>
                </a:cxn>
                <a:cxn ang="0">
                  <a:pos x="395" y="38"/>
                </a:cxn>
                <a:cxn ang="0">
                  <a:pos x="388" y="12"/>
                </a:cxn>
                <a:cxn ang="0">
                  <a:pos x="457" y="37"/>
                </a:cxn>
                <a:cxn ang="0">
                  <a:pos x="458" y="47"/>
                </a:cxn>
                <a:cxn ang="0">
                  <a:pos x="436" y="72"/>
                </a:cxn>
                <a:cxn ang="0">
                  <a:pos x="419" y="113"/>
                </a:cxn>
                <a:cxn ang="0">
                  <a:pos x="483" y="136"/>
                </a:cxn>
                <a:cxn ang="0">
                  <a:pos x="485" y="172"/>
                </a:cxn>
                <a:cxn ang="0">
                  <a:pos x="494" y="144"/>
                </a:cxn>
                <a:cxn ang="0">
                  <a:pos x="494" y="92"/>
                </a:cxn>
                <a:cxn ang="0">
                  <a:pos x="539" y="106"/>
                </a:cxn>
                <a:cxn ang="0">
                  <a:pos x="567" y="91"/>
                </a:cxn>
                <a:cxn ang="0">
                  <a:pos x="617" y="129"/>
                </a:cxn>
                <a:cxn ang="0">
                  <a:pos x="651" y="162"/>
                </a:cxn>
                <a:cxn ang="0">
                  <a:pos x="624" y="175"/>
                </a:cxn>
                <a:cxn ang="0">
                  <a:pos x="577" y="186"/>
                </a:cxn>
                <a:cxn ang="0">
                  <a:pos x="610" y="193"/>
                </a:cxn>
                <a:cxn ang="0">
                  <a:pos x="624" y="223"/>
                </a:cxn>
                <a:cxn ang="0">
                  <a:pos x="611" y="225"/>
                </a:cxn>
                <a:cxn ang="0">
                  <a:pos x="592" y="237"/>
                </a:cxn>
                <a:cxn ang="0">
                  <a:pos x="562" y="265"/>
                </a:cxn>
                <a:cxn ang="0">
                  <a:pos x="559" y="304"/>
                </a:cxn>
                <a:cxn ang="0">
                  <a:pos x="527" y="363"/>
                </a:cxn>
                <a:cxn ang="0">
                  <a:pos x="536" y="413"/>
                </a:cxn>
                <a:cxn ang="0">
                  <a:pos x="518" y="379"/>
                </a:cxn>
                <a:cxn ang="0">
                  <a:pos x="487" y="364"/>
                </a:cxn>
                <a:cxn ang="0">
                  <a:pos x="460" y="374"/>
                </a:cxn>
                <a:cxn ang="0">
                  <a:pos x="414" y="379"/>
                </a:cxn>
                <a:cxn ang="0">
                  <a:pos x="391" y="416"/>
                </a:cxn>
                <a:cxn ang="0">
                  <a:pos x="443" y="466"/>
                </a:cxn>
                <a:cxn ang="0">
                  <a:pos x="452" y="438"/>
                </a:cxn>
                <a:cxn ang="0">
                  <a:pos x="481" y="458"/>
                </a:cxn>
                <a:cxn ang="0">
                  <a:pos x="497" y="486"/>
                </a:cxn>
                <a:cxn ang="0">
                  <a:pos x="510" y="512"/>
                </a:cxn>
                <a:cxn ang="0">
                  <a:pos x="540" y="550"/>
                </a:cxn>
                <a:cxn ang="0">
                  <a:pos x="585" y="549"/>
                </a:cxn>
                <a:cxn ang="0">
                  <a:pos x="558" y="554"/>
                </a:cxn>
                <a:cxn ang="0">
                  <a:pos x="505" y="548"/>
                </a:cxn>
                <a:cxn ang="0">
                  <a:pos x="468" y="514"/>
                </a:cxn>
                <a:cxn ang="0">
                  <a:pos x="439" y="500"/>
                </a:cxn>
                <a:cxn ang="0">
                  <a:pos x="396" y="484"/>
                </a:cxn>
                <a:cxn ang="0">
                  <a:pos x="320" y="430"/>
                </a:cxn>
                <a:cxn ang="0">
                  <a:pos x="258" y="351"/>
                </a:cxn>
                <a:cxn ang="0">
                  <a:pos x="279" y="422"/>
                </a:cxn>
                <a:cxn ang="0">
                  <a:pos x="239" y="373"/>
                </a:cxn>
                <a:cxn ang="0">
                  <a:pos x="202" y="277"/>
                </a:cxn>
                <a:cxn ang="0">
                  <a:pos x="206" y="205"/>
                </a:cxn>
                <a:cxn ang="0">
                  <a:pos x="193" y="151"/>
                </a:cxn>
                <a:cxn ang="0">
                  <a:pos x="182" y="119"/>
                </a:cxn>
                <a:cxn ang="0">
                  <a:pos x="157" y="100"/>
                </a:cxn>
                <a:cxn ang="0">
                  <a:pos x="104" y="105"/>
                </a:cxn>
                <a:cxn ang="0">
                  <a:pos x="64" y="125"/>
                </a:cxn>
              </a:cxnLst>
              <a:rect l="0" t="0" r="r" b="b"/>
              <a:pathLst>
                <a:path w="651" h="560">
                  <a:moveTo>
                    <a:pt x="0" y="144"/>
                  </a:moveTo>
                  <a:lnTo>
                    <a:pt x="31" y="125"/>
                  </a:lnTo>
                  <a:lnTo>
                    <a:pt x="49" y="117"/>
                  </a:lnTo>
                  <a:lnTo>
                    <a:pt x="52" y="105"/>
                  </a:lnTo>
                  <a:lnTo>
                    <a:pt x="38" y="98"/>
                  </a:lnTo>
                  <a:lnTo>
                    <a:pt x="37" y="84"/>
                  </a:lnTo>
                  <a:lnTo>
                    <a:pt x="43" y="80"/>
                  </a:lnTo>
                  <a:lnTo>
                    <a:pt x="42" y="74"/>
                  </a:lnTo>
                  <a:lnTo>
                    <a:pt x="66" y="72"/>
                  </a:lnTo>
                  <a:lnTo>
                    <a:pt x="72" y="61"/>
                  </a:lnTo>
                  <a:lnTo>
                    <a:pt x="73" y="51"/>
                  </a:lnTo>
                  <a:lnTo>
                    <a:pt x="93" y="48"/>
                  </a:lnTo>
                  <a:lnTo>
                    <a:pt x="95" y="38"/>
                  </a:lnTo>
                  <a:lnTo>
                    <a:pt x="76" y="35"/>
                  </a:lnTo>
                  <a:lnTo>
                    <a:pt x="85" y="28"/>
                  </a:lnTo>
                  <a:lnTo>
                    <a:pt x="116" y="28"/>
                  </a:lnTo>
                  <a:lnTo>
                    <a:pt x="125" y="20"/>
                  </a:lnTo>
                  <a:lnTo>
                    <a:pt x="138" y="19"/>
                  </a:lnTo>
                  <a:lnTo>
                    <a:pt x="146" y="12"/>
                  </a:lnTo>
                  <a:lnTo>
                    <a:pt x="156" y="24"/>
                  </a:lnTo>
                  <a:lnTo>
                    <a:pt x="195" y="22"/>
                  </a:lnTo>
                  <a:lnTo>
                    <a:pt x="213" y="34"/>
                  </a:lnTo>
                  <a:lnTo>
                    <a:pt x="271" y="31"/>
                  </a:lnTo>
                  <a:lnTo>
                    <a:pt x="280" y="25"/>
                  </a:lnTo>
                  <a:lnTo>
                    <a:pt x="302" y="35"/>
                  </a:lnTo>
                  <a:lnTo>
                    <a:pt x="325" y="44"/>
                  </a:lnTo>
                  <a:lnTo>
                    <a:pt x="336" y="40"/>
                  </a:lnTo>
                  <a:lnTo>
                    <a:pt x="343" y="35"/>
                  </a:lnTo>
                  <a:lnTo>
                    <a:pt x="362" y="38"/>
                  </a:lnTo>
                  <a:lnTo>
                    <a:pt x="349" y="31"/>
                  </a:lnTo>
                  <a:lnTo>
                    <a:pt x="337" y="32"/>
                  </a:lnTo>
                  <a:lnTo>
                    <a:pt x="319" y="34"/>
                  </a:lnTo>
                  <a:lnTo>
                    <a:pt x="310" y="24"/>
                  </a:lnTo>
                  <a:lnTo>
                    <a:pt x="300" y="19"/>
                  </a:lnTo>
                  <a:lnTo>
                    <a:pt x="300" y="10"/>
                  </a:lnTo>
                  <a:lnTo>
                    <a:pt x="303" y="1"/>
                  </a:lnTo>
                  <a:lnTo>
                    <a:pt x="311" y="0"/>
                  </a:lnTo>
                  <a:lnTo>
                    <a:pt x="322" y="8"/>
                  </a:lnTo>
                  <a:lnTo>
                    <a:pt x="325" y="4"/>
                  </a:lnTo>
                  <a:lnTo>
                    <a:pt x="334" y="0"/>
                  </a:lnTo>
                  <a:lnTo>
                    <a:pt x="345" y="6"/>
                  </a:lnTo>
                  <a:lnTo>
                    <a:pt x="351" y="1"/>
                  </a:lnTo>
                  <a:lnTo>
                    <a:pt x="357" y="9"/>
                  </a:lnTo>
                  <a:lnTo>
                    <a:pt x="358" y="15"/>
                  </a:lnTo>
                  <a:lnTo>
                    <a:pt x="374" y="22"/>
                  </a:lnTo>
                  <a:lnTo>
                    <a:pt x="368" y="28"/>
                  </a:lnTo>
                  <a:lnTo>
                    <a:pt x="368" y="36"/>
                  </a:lnTo>
                  <a:lnTo>
                    <a:pt x="395" y="38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85" y="24"/>
                  </a:lnTo>
                  <a:lnTo>
                    <a:pt x="388" y="12"/>
                  </a:lnTo>
                  <a:lnTo>
                    <a:pt x="412" y="19"/>
                  </a:lnTo>
                  <a:lnTo>
                    <a:pt x="417" y="27"/>
                  </a:lnTo>
                  <a:lnTo>
                    <a:pt x="437" y="27"/>
                  </a:lnTo>
                  <a:lnTo>
                    <a:pt x="457" y="37"/>
                  </a:lnTo>
                  <a:lnTo>
                    <a:pt x="467" y="35"/>
                  </a:lnTo>
                  <a:lnTo>
                    <a:pt x="478" y="44"/>
                  </a:lnTo>
                  <a:lnTo>
                    <a:pt x="467" y="56"/>
                  </a:lnTo>
                  <a:lnTo>
                    <a:pt x="458" y="47"/>
                  </a:lnTo>
                  <a:lnTo>
                    <a:pt x="452" y="50"/>
                  </a:lnTo>
                  <a:lnTo>
                    <a:pt x="443" y="57"/>
                  </a:lnTo>
                  <a:lnTo>
                    <a:pt x="429" y="63"/>
                  </a:lnTo>
                  <a:lnTo>
                    <a:pt x="436" y="72"/>
                  </a:lnTo>
                  <a:lnTo>
                    <a:pt x="424" y="73"/>
                  </a:lnTo>
                  <a:lnTo>
                    <a:pt x="414" y="85"/>
                  </a:lnTo>
                  <a:lnTo>
                    <a:pt x="404" y="100"/>
                  </a:lnTo>
                  <a:lnTo>
                    <a:pt x="419" y="113"/>
                  </a:lnTo>
                  <a:lnTo>
                    <a:pt x="431" y="128"/>
                  </a:lnTo>
                  <a:lnTo>
                    <a:pt x="454" y="130"/>
                  </a:lnTo>
                  <a:lnTo>
                    <a:pt x="474" y="128"/>
                  </a:lnTo>
                  <a:lnTo>
                    <a:pt x="483" y="136"/>
                  </a:lnTo>
                  <a:lnTo>
                    <a:pt x="479" y="140"/>
                  </a:lnTo>
                  <a:lnTo>
                    <a:pt x="473" y="148"/>
                  </a:lnTo>
                  <a:lnTo>
                    <a:pt x="482" y="162"/>
                  </a:lnTo>
                  <a:lnTo>
                    <a:pt x="485" y="172"/>
                  </a:lnTo>
                  <a:lnTo>
                    <a:pt x="496" y="177"/>
                  </a:lnTo>
                  <a:lnTo>
                    <a:pt x="511" y="168"/>
                  </a:lnTo>
                  <a:lnTo>
                    <a:pt x="507" y="155"/>
                  </a:lnTo>
                  <a:lnTo>
                    <a:pt x="494" y="144"/>
                  </a:lnTo>
                  <a:lnTo>
                    <a:pt x="509" y="131"/>
                  </a:lnTo>
                  <a:lnTo>
                    <a:pt x="496" y="109"/>
                  </a:lnTo>
                  <a:lnTo>
                    <a:pt x="484" y="100"/>
                  </a:lnTo>
                  <a:lnTo>
                    <a:pt x="494" y="92"/>
                  </a:lnTo>
                  <a:lnTo>
                    <a:pt x="492" y="80"/>
                  </a:lnTo>
                  <a:lnTo>
                    <a:pt x="499" y="73"/>
                  </a:lnTo>
                  <a:lnTo>
                    <a:pt x="511" y="80"/>
                  </a:lnTo>
                  <a:lnTo>
                    <a:pt x="539" y="106"/>
                  </a:lnTo>
                  <a:lnTo>
                    <a:pt x="556" y="110"/>
                  </a:lnTo>
                  <a:lnTo>
                    <a:pt x="561" y="103"/>
                  </a:lnTo>
                  <a:lnTo>
                    <a:pt x="557" y="89"/>
                  </a:lnTo>
                  <a:lnTo>
                    <a:pt x="567" y="91"/>
                  </a:lnTo>
                  <a:lnTo>
                    <a:pt x="584" y="107"/>
                  </a:lnTo>
                  <a:lnTo>
                    <a:pt x="587" y="116"/>
                  </a:lnTo>
                  <a:lnTo>
                    <a:pt x="597" y="122"/>
                  </a:lnTo>
                  <a:lnTo>
                    <a:pt x="617" y="129"/>
                  </a:lnTo>
                  <a:lnTo>
                    <a:pt x="627" y="142"/>
                  </a:lnTo>
                  <a:lnTo>
                    <a:pt x="642" y="151"/>
                  </a:lnTo>
                  <a:lnTo>
                    <a:pt x="650" y="154"/>
                  </a:lnTo>
                  <a:lnTo>
                    <a:pt x="651" y="162"/>
                  </a:lnTo>
                  <a:lnTo>
                    <a:pt x="639" y="167"/>
                  </a:lnTo>
                  <a:lnTo>
                    <a:pt x="632" y="161"/>
                  </a:lnTo>
                  <a:lnTo>
                    <a:pt x="626" y="162"/>
                  </a:lnTo>
                  <a:lnTo>
                    <a:pt x="624" y="175"/>
                  </a:lnTo>
                  <a:lnTo>
                    <a:pt x="614" y="178"/>
                  </a:lnTo>
                  <a:lnTo>
                    <a:pt x="603" y="171"/>
                  </a:lnTo>
                  <a:lnTo>
                    <a:pt x="580" y="171"/>
                  </a:lnTo>
                  <a:lnTo>
                    <a:pt x="577" y="186"/>
                  </a:lnTo>
                  <a:lnTo>
                    <a:pt x="583" y="195"/>
                  </a:lnTo>
                  <a:lnTo>
                    <a:pt x="592" y="190"/>
                  </a:lnTo>
                  <a:lnTo>
                    <a:pt x="601" y="188"/>
                  </a:lnTo>
                  <a:lnTo>
                    <a:pt x="610" y="193"/>
                  </a:lnTo>
                  <a:lnTo>
                    <a:pt x="598" y="204"/>
                  </a:lnTo>
                  <a:lnTo>
                    <a:pt x="610" y="214"/>
                  </a:lnTo>
                  <a:lnTo>
                    <a:pt x="626" y="217"/>
                  </a:lnTo>
                  <a:lnTo>
                    <a:pt x="624" y="223"/>
                  </a:lnTo>
                  <a:lnTo>
                    <a:pt x="618" y="224"/>
                  </a:lnTo>
                  <a:lnTo>
                    <a:pt x="603" y="258"/>
                  </a:lnTo>
                  <a:lnTo>
                    <a:pt x="604" y="236"/>
                  </a:lnTo>
                  <a:lnTo>
                    <a:pt x="611" y="225"/>
                  </a:lnTo>
                  <a:lnTo>
                    <a:pt x="603" y="220"/>
                  </a:lnTo>
                  <a:lnTo>
                    <a:pt x="594" y="227"/>
                  </a:lnTo>
                  <a:lnTo>
                    <a:pt x="599" y="233"/>
                  </a:lnTo>
                  <a:lnTo>
                    <a:pt x="592" y="237"/>
                  </a:lnTo>
                  <a:lnTo>
                    <a:pt x="585" y="242"/>
                  </a:lnTo>
                  <a:lnTo>
                    <a:pt x="586" y="257"/>
                  </a:lnTo>
                  <a:lnTo>
                    <a:pt x="576" y="263"/>
                  </a:lnTo>
                  <a:lnTo>
                    <a:pt x="562" y="265"/>
                  </a:lnTo>
                  <a:lnTo>
                    <a:pt x="567" y="273"/>
                  </a:lnTo>
                  <a:lnTo>
                    <a:pt x="562" y="282"/>
                  </a:lnTo>
                  <a:lnTo>
                    <a:pt x="567" y="289"/>
                  </a:lnTo>
                  <a:lnTo>
                    <a:pt x="559" y="304"/>
                  </a:lnTo>
                  <a:lnTo>
                    <a:pt x="556" y="318"/>
                  </a:lnTo>
                  <a:lnTo>
                    <a:pt x="544" y="326"/>
                  </a:lnTo>
                  <a:lnTo>
                    <a:pt x="529" y="348"/>
                  </a:lnTo>
                  <a:lnTo>
                    <a:pt x="527" y="363"/>
                  </a:lnTo>
                  <a:lnTo>
                    <a:pt x="532" y="375"/>
                  </a:lnTo>
                  <a:lnTo>
                    <a:pt x="539" y="390"/>
                  </a:lnTo>
                  <a:lnTo>
                    <a:pt x="543" y="406"/>
                  </a:lnTo>
                  <a:lnTo>
                    <a:pt x="536" y="413"/>
                  </a:lnTo>
                  <a:lnTo>
                    <a:pt x="527" y="408"/>
                  </a:lnTo>
                  <a:lnTo>
                    <a:pt x="529" y="400"/>
                  </a:lnTo>
                  <a:lnTo>
                    <a:pt x="524" y="382"/>
                  </a:lnTo>
                  <a:lnTo>
                    <a:pt x="518" y="379"/>
                  </a:lnTo>
                  <a:lnTo>
                    <a:pt x="514" y="368"/>
                  </a:lnTo>
                  <a:lnTo>
                    <a:pt x="506" y="368"/>
                  </a:lnTo>
                  <a:lnTo>
                    <a:pt x="497" y="362"/>
                  </a:lnTo>
                  <a:lnTo>
                    <a:pt x="487" y="364"/>
                  </a:lnTo>
                  <a:lnTo>
                    <a:pt x="478" y="360"/>
                  </a:lnTo>
                  <a:lnTo>
                    <a:pt x="467" y="365"/>
                  </a:lnTo>
                  <a:lnTo>
                    <a:pt x="447" y="361"/>
                  </a:lnTo>
                  <a:lnTo>
                    <a:pt x="460" y="374"/>
                  </a:lnTo>
                  <a:lnTo>
                    <a:pt x="443" y="373"/>
                  </a:lnTo>
                  <a:lnTo>
                    <a:pt x="431" y="363"/>
                  </a:lnTo>
                  <a:lnTo>
                    <a:pt x="411" y="363"/>
                  </a:lnTo>
                  <a:lnTo>
                    <a:pt x="414" y="379"/>
                  </a:lnTo>
                  <a:lnTo>
                    <a:pt x="399" y="374"/>
                  </a:lnTo>
                  <a:lnTo>
                    <a:pt x="391" y="390"/>
                  </a:lnTo>
                  <a:lnTo>
                    <a:pt x="397" y="397"/>
                  </a:lnTo>
                  <a:lnTo>
                    <a:pt x="391" y="416"/>
                  </a:lnTo>
                  <a:lnTo>
                    <a:pt x="398" y="438"/>
                  </a:lnTo>
                  <a:lnTo>
                    <a:pt x="406" y="453"/>
                  </a:lnTo>
                  <a:lnTo>
                    <a:pt x="415" y="467"/>
                  </a:lnTo>
                  <a:lnTo>
                    <a:pt x="443" y="466"/>
                  </a:lnTo>
                  <a:lnTo>
                    <a:pt x="455" y="463"/>
                  </a:lnTo>
                  <a:lnTo>
                    <a:pt x="457" y="453"/>
                  </a:lnTo>
                  <a:lnTo>
                    <a:pt x="451" y="445"/>
                  </a:lnTo>
                  <a:lnTo>
                    <a:pt x="452" y="438"/>
                  </a:lnTo>
                  <a:lnTo>
                    <a:pt x="469" y="440"/>
                  </a:lnTo>
                  <a:lnTo>
                    <a:pt x="486" y="436"/>
                  </a:lnTo>
                  <a:lnTo>
                    <a:pt x="486" y="445"/>
                  </a:lnTo>
                  <a:lnTo>
                    <a:pt x="481" y="458"/>
                  </a:lnTo>
                  <a:lnTo>
                    <a:pt x="473" y="468"/>
                  </a:lnTo>
                  <a:lnTo>
                    <a:pt x="471" y="482"/>
                  </a:lnTo>
                  <a:lnTo>
                    <a:pt x="482" y="488"/>
                  </a:lnTo>
                  <a:lnTo>
                    <a:pt x="497" y="486"/>
                  </a:lnTo>
                  <a:lnTo>
                    <a:pt x="506" y="491"/>
                  </a:lnTo>
                  <a:lnTo>
                    <a:pt x="514" y="489"/>
                  </a:lnTo>
                  <a:lnTo>
                    <a:pt x="517" y="498"/>
                  </a:lnTo>
                  <a:lnTo>
                    <a:pt x="510" y="512"/>
                  </a:lnTo>
                  <a:lnTo>
                    <a:pt x="516" y="520"/>
                  </a:lnTo>
                  <a:lnTo>
                    <a:pt x="517" y="536"/>
                  </a:lnTo>
                  <a:lnTo>
                    <a:pt x="527" y="547"/>
                  </a:lnTo>
                  <a:lnTo>
                    <a:pt x="540" y="550"/>
                  </a:lnTo>
                  <a:lnTo>
                    <a:pt x="549" y="547"/>
                  </a:lnTo>
                  <a:lnTo>
                    <a:pt x="553" y="548"/>
                  </a:lnTo>
                  <a:lnTo>
                    <a:pt x="570" y="548"/>
                  </a:lnTo>
                  <a:lnTo>
                    <a:pt x="585" y="549"/>
                  </a:lnTo>
                  <a:lnTo>
                    <a:pt x="589" y="542"/>
                  </a:lnTo>
                  <a:lnTo>
                    <a:pt x="576" y="554"/>
                  </a:lnTo>
                  <a:lnTo>
                    <a:pt x="567" y="553"/>
                  </a:lnTo>
                  <a:lnTo>
                    <a:pt x="558" y="554"/>
                  </a:lnTo>
                  <a:lnTo>
                    <a:pt x="540" y="560"/>
                  </a:lnTo>
                  <a:lnTo>
                    <a:pt x="525" y="552"/>
                  </a:lnTo>
                  <a:lnTo>
                    <a:pt x="511" y="547"/>
                  </a:lnTo>
                  <a:lnTo>
                    <a:pt x="505" y="548"/>
                  </a:lnTo>
                  <a:lnTo>
                    <a:pt x="506" y="541"/>
                  </a:lnTo>
                  <a:lnTo>
                    <a:pt x="505" y="530"/>
                  </a:lnTo>
                  <a:lnTo>
                    <a:pt x="493" y="520"/>
                  </a:lnTo>
                  <a:lnTo>
                    <a:pt x="468" y="514"/>
                  </a:lnTo>
                  <a:lnTo>
                    <a:pt x="464" y="509"/>
                  </a:lnTo>
                  <a:lnTo>
                    <a:pt x="457" y="510"/>
                  </a:lnTo>
                  <a:lnTo>
                    <a:pt x="450" y="505"/>
                  </a:lnTo>
                  <a:lnTo>
                    <a:pt x="439" y="500"/>
                  </a:lnTo>
                  <a:lnTo>
                    <a:pt x="427" y="486"/>
                  </a:lnTo>
                  <a:lnTo>
                    <a:pt x="413" y="482"/>
                  </a:lnTo>
                  <a:lnTo>
                    <a:pt x="405" y="491"/>
                  </a:lnTo>
                  <a:lnTo>
                    <a:pt x="396" y="484"/>
                  </a:lnTo>
                  <a:lnTo>
                    <a:pt x="385" y="484"/>
                  </a:lnTo>
                  <a:lnTo>
                    <a:pt x="363" y="479"/>
                  </a:lnTo>
                  <a:lnTo>
                    <a:pt x="323" y="455"/>
                  </a:lnTo>
                  <a:lnTo>
                    <a:pt x="320" y="430"/>
                  </a:lnTo>
                  <a:lnTo>
                    <a:pt x="316" y="420"/>
                  </a:lnTo>
                  <a:lnTo>
                    <a:pt x="309" y="413"/>
                  </a:lnTo>
                  <a:lnTo>
                    <a:pt x="300" y="399"/>
                  </a:lnTo>
                  <a:lnTo>
                    <a:pt x="258" y="351"/>
                  </a:lnTo>
                  <a:lnTo>
                    <a:pt x="258" y="369"/>
                  </a:lnTo>
                  <a:lnTo>
                    <a:pt x="284" y="401"/>
                  </a:lnTo>
                  <a:lnTo>
                    <a:pt x="295" y="428"/>
                  </a:lnTo>
                  <a:lnTo>
                    <a:pt x="279" y="422"/>
                  </a:lnTo>
                  <a:lnTo>
                    <a:pt x="276" y="406"/>
                  </a:lnTo>
                  <a:lnTo>
                    <a:pt x="255" y="396"/>
                  </a:lnTo>
                  <a:lnTo>
                    <a:pt x="267" y="390"/>
                  </a:lnTo>
                  <a:lnTo>
                    <a:pt x="239" y="373"/>
                  </a:lnTo>
                  <a:lnTo>
                    <a:pt x="250" y="363"/>
                  </a:lnTo>
                  <a:lnTo>
                    <a:pt x="240" y="343"/>
                  </a:lnTo>
                  <a:lnTo>
                    <a:pt x="206" y="301"/>
                  </a:lnTo>
                  <a:lnTo>
                    <a:pt x="202" y="277"/>
                  </a:lnTo>
                  <a:lnTo>
                    <a:pt x="204" y="257"/>
                  </a:lnTo>
                  <a:lnTo>
                    <a:pt x="213" y="237"/>
                  </a:lnTo>
                  <a:lnTo>
                    <a:pt x="213" y="217"/>
                  </a:lnTo>
                  <a:lnTo>
                    <a:pt x="206" y="205"/>
                  </a:lnTo>
                  <a:lnTo>
                    <a:pt x="225" y="201"/>
                  </a:lnTo>
                  <a:lnTo>
                    <a:pt x="202" y="177"/>
                  </a:lnTo>
                  <a:lnTo>
                    <a:pt x="203" y="166"/>
                  </a:lnTo>
                  <a:lnTo>
                    <a:pt x="193" y="151"/>
                  </a:lnTo>
                  <a:lnTo>
                    <a:pt x="197" y="142"/>
                  </a:lnTo>
                  <a:lnTo>
                    <a:pt x="190" y="137"/>
                  </a:lnTo>
                  <a:lnTo>
                    <a:pt x="189" y="127"/>
                  </a:lnTo>
                  <a:lnTo>
                    <a:pt x="182" y="119"/>
                  </a:lnTo>
                  <a:lnTo>
                    <a:pt x="190" y="112"/>
                  </a:lnTo>
                  <a:lnTo>
                    <a:pt x="179" y="107"/>
                  </a:lnTo>
                  <a:lnTo>
                    <a:pt x="170" y="114"/>
                  </a:lnTo>
                  <a:lnTo>
                    <a:pt x="157" y="100"/>
                  </a:lnTo>
                  <a:lnTo>
                    <a:pt x="143" y="96"/>
                  </a:lnTo>
                  <a:lnTo>
                    <a:pt x="123" y="96"/>
                  </a:lnTo>
                  <a:lnTo>
                    <a:pt x="110" y="109"/>
                  </a:lnTo>
                  <a:lnTo>
                    <a:pt x="104" y="105"/>
                  </a:lnTo>
                  <a:lnTo>
                    <a:pt x="115" y="88"/>
                  </a:lnTo>
                  <a:lnTo>
                    <a:pt x="105" y="91"/>
                  </a:lnTo>
                  <a:lnTo>
                    <a:pt x="85" y="109"/>
                  </a:lnTo>
                  <a:lnTo>
                    <a:pt x="64" y="125"/>
                  </a:lnTo>
                  <a:lnTo>
                    <a:pt x="45" y="129"/>
                  </a:lnTo>
                  <a:lnTo>
                    <a:pt x="13" y="14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9" name="Freeform 47"/>
            <p:cNvSpPr>
              <a:spLocks/>
            </p:cNvSpPr>
            <p:nvPr/>
          </p:nvSpPr>
          <p:spPr bwMode="auto">
            <a:xfrm>
              <a:off x="3337" y="719"/>
              <a:ext cx="399" cy="29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" y="19"/>
                </a:cxn>
                <a:cxn ang="0">
                  <a:pos x="5" y="11"/>
                </a:cxn>
                <a:cxn ang="0">
                  <a:pos x="13" y="0"/>
                </a:cxn>
                <a:cxn ang="0">
                  <a:pos x="53" y="7"/>
                </a:cxn>
                <a:cxn ang="0">
                  <a:pos x="122" y="20"/>
                </a:cxn>
                <a:cxn ang="0">
                  <a:pos x="149" y="31"/>
                </a:cxn>
                <a:cxn ang="0">
                  <a:pos x="185" y="41"/>
                </a:cxn>
                <a:cxn ang="0">
                  <a:pos x="203" y="60"/>
                </a:cxn>
                <a:cxn ang="0">
                  <a:pos x="221" y="70"/>
                </a:cxn>
                <a:cxn ang="0">
                  <a:pos x="214" y="77"/>
                </a:cxn>
                <a:cxn ang="0">
                  <a:pos x="214" y="86"/>
                </a:cxn>
                <a:cxn ang="0">
                  <a:pos x="207" y="88"/>
                </a:cxn>
                <a:cxn ang="0">
                  <a:pos x="201" y="96"/>
                </a:cxn>
                <a:cxn ang="0">
                  <a:pos x="207" y="104"/>
                </a:cxn>
                <a:cxn ang="0">
                  <a:pos x="206" y="110"/>
                </a:cxn>
                <a:cxn ang="0">
                  <a:pos x="199" y="118"/>
                </a:cxn>
                <a:cxn ang="0">
                  <a:pos x="200" y="126"/>
                </a:cxn>
                <a:cxn ang="0">
                  <a:pos x="212" y="134"/>
                </a:cxn>
                <a:cxn ang="0">
                  <a:pos x="213" y="142"/>
                </a:cxn>
                <a:cxn ang="0">
                  <a:pos x="210" y="146"/>
                </a:cxn>
                <a:cxn ang="0">
                  <a:pos x="198" y="147"/>
                </a:cxn>
                <a:cxn ang="0">
                  <a:pos x="189" y="143"/>
                </a:cxn>
                <a:cxn ang="0">
                  <a:pos x="179" y="133"/>
                </a:cxn>
                <a:cxn ang="0">
                  <a:pos x="175" y="133"/>
                </a:cxn>
                <a:cxn ang="0">
                  <a:pos x="170" y="129"/>
                </a:cxn>
                <a:cxn ang="0">
                  <a:pos x="165" y="117"/>
                </a:cxn>
                <a:cxn ang="0">
                  <a:pos x="159" y="113"/>
                </a:cxn>
                <a:cxn ang="0">
                  <a:pos x="146" y="107"/>
                </a:cxn>
                <a:cxn ang="0">
                  <a:pos x="135" y="103"/>
                </a:cxn>
                <a:cxn ang="0">
                  <a:pos x="119" y="92"/>
                </a:cxn>
                <a:cxn ang="0">
                  <a:pos x="112" y="84"/>
                </a:cxn>
                <a:cxn ang="0">
                  <a:pos x="113" y="78"/>
                </a:cxn>
                <a:cxn ang="0">
                  <a:pos x="120" y="73"/>
                </a:cxn>
                <a:cxn ang="0">
                  <a:pos x="114" y="66"/>
                </a:cxn>
                <a:cxn ang="0">
                  <a:pos x="108" y="70"/>
                </a:cxn>
                <a:cxn ang="0">
                  <a:pos x="98" y="60"/>
                </a:cxn>
                <a:cxn ang="0">
                  <a:pos x="96" y="65"/>
                </a:cxn>
                <a:cxn ang="0">
                  <a:pos x="87" y="65"/>
                </a:cxn>
                <a:cxn ang="0">
                  <a:pos x="85" y="61"/>
                </a:cxn>
                <a:cxn ang="0">
                  <a:pos x="85" y="54"/>
                </a:cxn>
                <a:cxn ang="0">
                  <a:pos x="81" y="50"/>
                </a:cxn>
                <a:cxn ang="0">
                  <a:pos x="75" y="51"/>
                </a:cxn>
                <a:cxn ang="0">
                  <a:pos x="67" y="40"/>
                </a:cxn>
                <a:cxn ang="0">
                  <a:pos x="61" y="39"/>
                </a:cxn>
                <a:cxn ang="0">
                  <a:pos x="52" y="34"/>
                </a:cxn>
                <a:cxn ang="0">
                  <a:pos x="33" y="35"/>
                </a:cxn>
                <a:cxn ang="0">
                  <a:pos x="14" y="34"/>
                </a:cxn>
                <a:cxn ang="0">
                  <a:pos x="0" y="30"/>
                </a:cxn>
              </a:cxnLst>
              <a:rect l="0" t="0" r="r" b="b"/>
              <a:pathLst>
                <a:path w="221" h="147">
                  <a:moveTo>
                    <a:pt x="0" y="30"/>
                  </a:moveTo>
                  <a:lnTo>
                    <a:pt x="5" y="19"/>
                  </a:lnTo>
                  <a:lnTo>
                    <a:pt x="5" y="11"/>
                  </a:lnTo>
                  <a:lnTo>
                    <a:pt x="13" y="0"/>
                  </a:lnTo>
                  <a:lnTo>
                    <a:pt x="53" y="7"/>
                  </a:lnTo>
                  <a:lnTo>
                    <a:pt x="122" y="20"/>
                  </a:lnTo>
                  <a:lnTo>
                    <a:pt x="149" y="31"/>
                  </a:lnTo>
                  <a:lnTo>
                    <a:pt x="185" y="41"/>
                  </a:lnTo>
                  <a:lnTo>
                    <a:pt x="203" y="60"/>
                  </a:lnTo>
                  <a:lnTo>
                    <a:pt x="221" y="70"/>
                  </a:lnTo>
                  <a:lnTo>
                    <a:pt x="214" y="77"/>
                  </a:lnTo>
                  <a:lnTo>
                    <a:pt x="214" y="86"/>
                  </a:lnTo>
                  <a:lnTo>
                    <a:pt x="207" y="88"/>
                  </a:lnTo>
                  <a:lnTo>
                    <a:pt x="201" y="96"/>
                  </a:lnTo>
                  <a:lnTo>
                    <a:pt x="207" y="104"/>
                  </a:lnTo>
                  <a:lnTo>
                    <a:pt x="206" y="110"/>
                  </a:lnTo>
                  <a:lnTo>
                    <a:pt x="199" y="118"/>
                  </a:lnTo>
                  <a:lnTo>
                    <a:pt x="200" y="126"/>
                  </a:lnTo>
                  <a:lnTo>
                    <a:pt x="212" y="134"/>
                  </a:lnTo>
                  <a:lnTo>
                    <a:pt x="213" y="142"/>
                  </a:lnTo>
                  <a:lnTo>
                    <a:pt x="210" y="146"/>
                  </a:lnTo>
                  <a:lnTo>
                    <a:pt x="198" y="147"/>
                  </a:lnTo>
                  <a:lnTo>
                    <a:pt x="189" y="143"/>
                  </a:lnTo>
                  <a:lnTo>
                    <a:pt x="179" y="133"/>
                  </a:lnTo>
                  <a:lnTo>
                    <a:pt x="175" y="133"/>
                  </a:lnTo>
                  <a:lnTo>
                    <a:pt x="170" y="129"/>
                  </a:lnTo>
                  <a:lnTo>
                    <a:pt x="165" y="117"/>
                  </a:lnTo>
                  <a:lnTo>
                    <a:pt x="159" y="113"/>
                  </a:lnTo>
                  <a:lnTo>
                    <a:pt x="146" y="107"/>
                  </a:lnTo>
                  <a:lnTo>
                    <a:pt x="135" y="103"/>
                  </a:lnTo>
                  <a:lnTo>
                    <a:pt x="119" y="92"/>
                  </a:lnTo>
                  <a:lnTo>
                    <a:pt x="112" y="84"/>
                  </a:lnTo>
                  <a:lnTo>
                    <a:pt x="113" y="78"/>
                  </a:lnTo>
                  <a:lnTo>
                    <a:pt x="120" y="73"/>
                  </a:lnTo>
                  <a:lnTo>
                    <a:pt x="114" y="66"/>
                  </a:lnTo>
                  <a:lnTo>
                    <a:pt x="108" y="70"/>
                  </a:lnTo>
                  <a:lnTo>
                    <a:pt x="98" y="60"/>
                  </a:lnTo>
                  <a:lnTo>
                    <a:pt x="96" y="65"/>
                  </a:lnTo>
                  <a:lnTo>
                    <a:pt x="87" y="65"/>
                  </a:lnTo>
                  <a:lnTo>
                    <a:pt x="85" y="61"/>
                  </a:lnTo>
                  <a:lnTo>
                    <a:pt x="85" y="54"/>
                  </a:lnTo>
                  <a:lnTo>
                    <a:pt x="81" y="50"/>
                  </a:lnTo>
                  <a:lnTo>
                    <a:pt x="75" y="51"/>
                  </a:lnTo>
                  <a:lnTo>
                    <a:pt x="67" y="40"/>
                  </a:lnTo>
                  <a:lnTo>
                    <a:pt x="61" y="39"/>
                  </a:lnTo>
                  <a:lnTo>
                    <a:pt x="52" y="34"/>
                  </a:lnTo>
                  <a:lnTo>
                    <a:pt x="33" y="35"/>
                  </a:lnTo>
                  <a:lnTo>
                    <a:pt x="14" y="3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0" name="Freeform 48"/>
            <p:cNvSpPr>
              <a:spLocks/>
            </p:cNvSpPr>
            <p:nvPr/>
          </p:nvSpPr>
          <p:spPr bwMode="auto">
            <a:xfrm>
              <a:off x="3251" y="822"/>
              <a:ext cx="261" cy="1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0" y="21"/>
                </a:cxn>
                <a:cxn ang="0">
                  <a:pos x="16" y="19"/>
                </a:cxn>
                <a:cxn ang="0">
                  <a:pos x="18" y="22"/>
                </a:cxn>
                <a:cxn ang="0">
                  <a:pos x="26" y="23"/>
                </a:cxn>
                <a:cxn ang="0">
                  <a:pos x="30" y="18"/>
                </a:cxn>
                <a:cxn ang="0">
                  <a:pos x="44" y="19"/>
                </a:cxn>
                <a:cxn ang="0">
                  <a:pos x="46" y="24"/>
                </a:cxn>
                <a:cxn ang="0">
                  <a:pos x="51" y="26"/>
                </a:cxn>
                <a:cxn ang="0">
                  <a:pos x="63" y="25"/>
                </a:cxn>
                <a:cxn ang="0">
                  <a:pos x="67" y="28"/>
                </a:cxn>
                <a:cxn ang="0">
                  <a:pos x="73" y="31"/>
                </a:cxn>
                <a:cxn ang="0">
                  <a:pos x="78" y="37"/>
                </a:cxn>
                <a:cxn ang="0">
                  <a:pos x="78" y="45"/>
                </a:cxn>
                <a:cxn ang="0">
                  <a:pos x="74" y="47"/>
                </a:cxn>
                <a:cxn ang="0">
                  <a:pos x="76" y="50"/>
                </a:cxn>
                <a:cxn ang="0">
                  <a:pos x="70" y="55"/>
                </a:cxn>
                <a:cxn ang="0">
                  <a:pos x="70" y="62"/>
                </a:cxn>
                <a:cxn ang="0">
                  <a:pos x="79" y="63"/>
                </a:cxn>
                <a:cxn ang="0">
                  <a:pos x="84" y="61"/>
                </a:cxn>
                <a:cxn ang="0">
                  <a:pos x="86" y="58"/>
                </a:cxn>
                <a:cxn ang="0">
                  <a:pos x="89" y="61"/>
                </a:cxn>
                <a:cxn ang="0">
                  <a:pos x="94" y="59"/>
                </a:cxn>
                <a:cxn ang="0">
                  <a:pos x="105" y="63"/>
                </a:cxn>
                <a:cxn ang="0">
                  <a:pos x="112" y="70"/>
                </a:cxn>
                <a:cxn ang="0">
                  <a:pos x="114" y="70"/>
                </a:cxn>
                <a:cxn ang="0">
                  <a:pos x="115" y="74"/>
                </a:cxn>
                <a:cxn ang="0">
                  <a:pos x="122" y="76"/>
                </a:cxn>
                <a:cxn ang="0">
                  <a:pos x="130" y="76"/>
                </a:cxn>
                <a:cxn ang="0">
                  <a:pos x="125" y="72"/>
                </a:cxn>
                <a:cxn ang="0">
                  <a:pos x="127" y="68"/>
                </a:cxn>
                <a:cxn ang="0">
                  <a:pos x="133" y="72"/>
                </a:cxn>
                <a:cxn ang="0">
                  <a:pos x="140" y="73"/>
                </a:cxn>
                <a:cxn ang="0">
                  <a:pos x="141" y="67"/>
                </a:cxn>
                <a:cxn ang="0">
                  <a:pos x="134" y="62"/>
                </a:cxn>
                <a:cxn ang="0">
                  <a:pos x="129" y="62"/>
                </a:cxn>
                <a:cxn ang="0">
                  <a:pos x="122" y="57"/>
                </a:cxn>
                <a:cxn ang="0">
                  <a:pos x="129" y="57"/>
                </a:cxn>
                <a:cxn ang="0">
                  <a:pos x="134" y="60"/>
                </a:cxn>
                <a:cxn ang="0">
                  <a:pos x="144" y="60"/>
                </a:cxn>
                <a:cxn ang="0">
                  <a:pos x="142" y="54"/>
                </a:cxn>
                <a:cxn ang="0">
                  <a:pos x="133" y="48"/>
                </a:cxn>
                <a:cxn ang="0">
                  <a:pos x="127" y="47"/>
                </a:cxn>
                <a:cxn ang="0">
                  <a:pos x="118" y="40"/>
                </a:cxn>
                <a:cxn ang="0">
                  <a:pos x="107" y="38"/>
                </a:cxn>
                <a:cxn ang="0">
                  <a:pos x="98" y="35"/>
                </a:cxn>
                <a:cxn ang="0">
                  <a:pos x="91" y="26"/>
                </a:cxn>
                <a:cxn ang="0">
                  <a:pos x="86" y="14"/>
                </a:cxn>
                <a:cxn ang="0">
                  <a:pos x="79" y="14"/>
                </a:cxn>
                <a:cxn ang="0">
                  <a:pos x="77" y="11"/>
                </a:cxn>
                <a:cxn ang="0">
                  <a:pos x="73" y="12"/>
                </a:cxn>
                <a:cxn ang="0">
                  <a:pos x="66" y="7"/>
                </a:cxn>
                <a:cxn ang="0">
                  <a:pos x="54" y="5"/>
                </a:cxn>
                <a:cxn ang="0">
                  <a:pos x="49" y="8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5" y="0"/>
                </a:cxn>
              </a:cxnLst>
              <a:rect l="0" t="0" r="r" b="b"/>
              <a:pathLst>
                <a:path w="144" h="76">
                  <a:moveTo>
                    <a:pt x="5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10" y="21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51" y="26"/>
                  </a:lnTo>
                  <a:lnTo>
                    <a:pt x="63" y="25"/>
                  </a:lnTo>
                  <a:lnTo>
                    <a:pt x="67" y="28"/>
                  </a:lnTo>
                  <a:lnTo>
                    <a:pt x="73" y="31"/>
                  </a:lnTo>
                  <a:lnTo>
                    <a:pt x="78" y="37"/>
                  </a:lnTo>
                  <a:lnTo>
                    <a:pt x="78" y="45"/>
                  </a:lnTo>
                  <a:lnTo>
                    <a:pt x="74" y="47"/>
                  </a:lnTo>
                  <a:lnTo>
                    <a:pt x="76" y="50"/>
                  </a:lnTo>
                  <a:lnTo>
                    <a:pt x="70" y="55"/>
                  </a:lnTo>
                  <a:lnTo>
                    <a:pt x="70" y="62"/>
                  </a:lnTo>
                  <a:lnTo>
                    <a:pt x="79" y="63"/>
                  </a:lnTo>
                  <a:lnTo>
                    <a:pt x="84" y="61"/>
                  </a:lnTo>
                  <a:lnTo>
                    <a:pt x="86" y="58"/>
                  </a:lnTo>
                  <a:lnTo>
                    <a:pt x="89" y="61"/>
                  </a:lnTo>
                  <a:lnTo>
                    <a:pt x="94" y="59"/>
                  </a:lnTo>
                  <a:lnTo>
                    <a:pt x="105" y="63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5" y="74"/>
                  </a:lnTo>
                  <a:lnTo>
                    <a:pt x="122" y="76"/>
                  </a:lnTo>
                  <a:lnTo>
                    <a:pt x="130" y="76"/>
                  </a:lnTo>
                  <a:lnTo>
                    <a:pt x="125" y="72"/>
                  </a:lnTo>
                  <a:lnTo>
                    <a:pt x="127" y="68"/>
                  </a:lnTo>
                  <a:lnTo>
                    <a:pt x="133" y="72"/>
                  </a:lnTo>
                  <a:lnTo>
                    <a:pt x="140" y="73"/>
                  </a:lnTo>
                  <a:lnTo>
                    <a:pt x="141" y="67"/>
                  </a:lnTo>
                  <a:lnTo>
                    <a:pt x="134" y="62"/>
                  </a:lnTo>
                  <a:lnTo>
                    <a:pt x="129" y="62"/>
                  </a:lnTo>
                  <a:lnTo>
                    <a:pt x="122" y="57"/>
                  </a:lnTo>
                  <a:lnTo>
                    <a:pt x="129" y="57"/>
                  </a:lnTo>
                  <a:lnTo>
                    <a:pt x="134" y="60"/>
                  </a:lnTo>
                  <a:lnTo>
                    <a:pt x="144" y="60"/>
                  </a:lnTo>
                  <a:lnTo>
                    <a:pt x="142" y="54"/>
                  </a:lnTo>
                  <a:lnTo>
                    <a:pt x="133" y="48"/>
                  </a:lnTo>
                  <a:lnTo>
                    <a:pt x="127" y="47"/>
                  </a:lnTo>
                  <a:lnTo>
                    <a:pt x="118" y="40"/>
                  </a:lnTo>
                  <a:lnTo>
                    <a:pt x="107" y="38"/>
                  </a:lnTo>
                  <a:lnTo>
                    <a:pt x="98" y="35"/>
                  </a:lnTo>
                  <a:lnTo>
                    <a:pt x="91" y="26"/>
                  </a:lnTo>
                  <a:lnTo>
                    <a:pt x="86" y="14"/>
                  </a:lnTo>
                  <a:lnTo>
                    <a:pt x="79" y="14"/>
                  </a:lnTo>
                  <a:lnTo>
                    <a:pt x="77" y="11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54" y="5"/>
                  </a:lnTo>
                  <a:lnTo>
                    <a:pt x="49" y="8"/>
                  </a:lnTo>
                  <a:lnTo>
                    <a:pt x="38" y="5"/>
                  </a:lnTo>
                  <a:lnTo>
                    <a:pt x="31" y="5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1" name="Freeform 49"/>
            <p:cNvSpPr>
              <a:spLocks/>
            </p:cNvSpPr>
            <p:nvPr/>
          </p:nvSpPr>
          <p:spPr bwMode="auto">
            <a:xfrm>
              <a:off x="3400" y="1659"/>
              <a:ext cx="181" cy="6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7"/>
                </a:cxn>
                <a:cxn ang="0">
                  <a:pos x="13" y="7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33" y="0"/>
                </a:cxn>
                <a:cxn ang="0">
                  <a:pos x="43" y="6"/>
                </a:cxn>
                <a:cxn ang="0">
                  <a:pos x="46" y="10"/>
                </a:cxn>
                <a:cxn ang="0">
                  <a:pos x="48" y="8"/>
                </a:cxn>
                <a:cxn ang="0">
                  <a:pos x="56" y="12"/>
                </a:cxn>
                <a:cxn ang="0">
                  <a:pos x="61" y="12"/>
                </a:cxn>
                <a:cxn ang="0">
                  <a:pos x="65" y="15"/>
                </a:cxn>
                <a:cxn ang="0">
                  <a:pos x="72" y="17"/>
                </a:cxn>
                <a:cxn ang="0">
                  <a:pos x="72" y="22"/>
                </a:cxn>
                <a:cxn ang="0">
                  <a:pos x="85" y="22"/>
                </a:cxn>
                <a:cxn ang="0">
                  <a:pos x="88" y="27"/>
                </a:cxn>
                <a:cxn ang="0">
                  <a:pos x="96" y="27"/>
                </a:cxn>
                <a:cxn ang="0">
                  <a:pos x="101" y="33"/>
                </a:cxn>
                <a:cxn ang="0">
                  <a:pos x="98" y="34"/>
                </a:cxn>
                <a:cxn ang="0">
                  <a:pos x="96" y="32"/>
                </a:cxn>
                <a:cxn ang="0">
                  <a:pos x="95" y="31"/>
                </a:cxn>
                <a:cxn ang="0">
                  <a:pos x="88" y="32"/>
                </a:cxn>
                <a:cxn ang="0">
                  <a:pos x="86" y="33"/>
                </a:cxn>
                <a:cxn ang="0">
                  <a:pos x="80" y="34"/>
                </a:cxn>
                <a:cxn ang="0">
                  <a:pos x="71" y="34"/>
                </a:cxn>
                <a:cxn ang="0">
                  <a:pos x="65" y="34"/>
                </a:cxn>
                <a:cxn ang="0">
                  <a:pos x="65" y="31"/>
                </a:cxn>
                <a:cxn ang="0">
                  <a:pos x="56" y="23"/>
                </a:cxn>
                <a:cxn ang="0">
                  <a:pos x="56" y="18"/>
                </a:cxn>
                <a:cxn ang="0">
                  <a:pos x="46" y="18"/>
                </a:cxn>
                <a:cxn ang="0">
                  <a:pos x="42" y="15"/>
                </a:cxn>
                <a:cxn ang="0">
                  <a:pos x="39" y="18"/>
                </a:cxn>
                <a:cxn ang="0">
                  <a:pos x="36" y="14"/>
                </a:cxn>
                <a:cxn ang="0">
                  <a:pos x="33" y="14"/>
                </a:cxn>
                <a:cxn ang="0">
                  <a:pos x="33" y="9"/>
                </a:cxn>
                <a:cxn ang="0">
                  <a:pos x="30" y="7"/>
                </a:cxn>
                <a:cxn ang="0">
                  <a:pos x="21" y="8"/>
                </a:cxn>
                <a:cxn ang="0">
                  <a:pos x="15" y="14"/>
                </a:cxn>
                <a:cxn ang="0">
                  <a:pos x="8" y="15"/>
                </a:cxn>
                <a:cxn ang="0">
                  <a:pos x="0" y="17"/>
                </a:cxn>
              </a:cxnLst>
              <a:rect l="0" t="0" r="r" b="b"/>
              <a:pathLst>
                <a:path w="101" h="34">
                  <a:moveTo>
                    <a:pt x="0" y="17"/>
                  </a:moveTo>
                  <a:lnTo>
                    <a:pt x="9" y="7"/>
                  </a:lnTo>
                  <a:lnTo>
                    <a:pt x="13" y="7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6" y="12"/>
                  </a:lnTo>
                  <a:lnTo>
                    <a:pt x="61" y="12"/>
                  </a:lnTo>
                  <a:lnTo>
                    <a:pt x="65" y="15"/>
                  </a:lnTo>
                  <a:lnTo>
                    <a:pt x="72" y="17"/>
                  </a:lnTo>
                  <a:lnTo>
                    <a:pt x="72" y="22"/>
                  </a:lnTo>
                  <a:lnTo>
                    <a:pt x="85" y="22"/>
                  </a:lnTo>
                  <a:lnTo>
                    <a:pt x="88" y="27"/>
                  </a:lnTo>
                  <a:lnTo>
                    <a:pt x="96" y="27"/>
                  </a:lnTo>
                  <a:lnTo>
                    <a:pt x="101" y="33"/>
                  </a:lnTo>
                  <a:lnTo>
                    <a:pt x="98" y="34"/>
                  </a:lnTo>
                  <a:lnTo>
                    <a:pt x="96" y="32"/>
                  </a:lnTo>
                  <a:lnTo>
                    <a:pt x="95" y="31"/>
                  </a:lnTo>
                  <a:lnTo>
                    <a:pt x="88" y="32"/>
                  </a:lnTo>
                  <a:lnTo>
                    <a:pt x="86" y="33"/>
                  </a:lnTo>
                  <a:lnTo>
                    <a:pt x="80" y="34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65" y="31"/>
                  </a:lnTo>
                  <a:lnTo>
                    <a:pt x="56" y="23"/>
                  </a:lnTo>
                  <a:lnTo>
                    <a:pt x="56" y="18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9" y="18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0" y="7"/>
                  </a:lnTo>
                  <a:lnTo>
                    <a:pt x="21" y="8"/>
                  </a:lnTo>
                  <a:lnTo>
                    <a:pt x="15" y="14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2" name="Freeform 50"/>
            <p:cNvSpPr>
              <a:spLocks/>
            </p:cNvSpPr>
            <p:nvPr/>
          </p:nvSpPr>
          <p:spPr bwMode="auto">
            <a:xfrm>
              <a:off x="3560" y="1709"/>
              <a:ext cx="117" cy="5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3"/>
                </a:cxn>
                <a:cxn ang="0">
                  <a:pos x="20" y="22"/>
                </a:cxn>
                <a:cxn ang="0">
                  <a:pos x="26" y="28"/>
                </a:cxn>
                <a:cxn ang="0">
                  <a:pos x="34" y="29"/>
                </a:cxn>
                <a:cxn ang="0">
                  <a:pos x="38" y="22"/>
                </a:cxn>
                <a:cxn ang="0">
                  <a:pos x="36" y="20"/>
                </a:cxn>
                <a:cxn ang="0">
                  <a:pos x="40" y="17"/>
                </a:cxn>
                <a:cxn ang="0">
                  <a:pos x="48" y="22"/>
                </a:cxn>
                <a:cxn ang="0">
                  <a:pos x="54" y="22"/>
                </a:cxn>
                <a:cxn ang="0">
                  <a:pos x="54" y="19"/>
                </a:cxn>
                <a:cxn ang="0">
                  <a:pos x="58" y="19"/>
                </a:cxn>
                <a:cxn ang="0">
                  <a:pos x="64" y="14"/>
                </a:cxn>
                <a:cxn ang="0">
                  <a:pos x="60" y="13"/>
                </a:cxn>
                <a:cxn ang="0">
                  <a:pos x="60" y="8"/>
                </a:cxn>
                <a:cxn ang="0">
                  <a:pos x="60" y="4"/>
                </a:cxn>
                <a:cxn ang="0">
                  <a:pos x="51" y="3"/>
                </a:cxn>
                <a:cxn ang="0">
                  <a:pos x="44" y="4"/>
                </a:cxn>
                <a:cxn ang="0">
                  <a:pos x="38" y="4"/>
                </a:cxn>
                <a:cxn ang="0">
                  <a:pos x="29" y="3"/>
                </a:cxn>
                <a:cxn ang="0">
                  <a:pos x="22" y="0"/>
                </a:cxn>
                <a:cxn ang="0">
                  <a:pos x="20" y="3"/>
                </a:cxn>
                <a:cxn ang="0">
                  <a:pos x="19" y="9"/>
                </a:cxn>
                <a:cxn ang="0">
                  <a:pos x="12" y="9"/>
                </a:cxn>
                <a:cxn ang="0">
                  <a:pos x="10" y="14"/>
                </a:cxn>
                <a:cxn ang="0">
                  <a:pos x="6" y="16"/>
                </a:cxn>
                <a:cxn ang="0">
                  <a:pos x="0" y="22"/>
                </a:cxn>
              </a:cxnLst>
              <a:rect l="0" t="0" r="r" b="b"/>
              <a:pathLst>
                <a:path w="64" h="29">
                  <a:moveTo>
                    <a:pt x="0" y="22"/>
                  </a:moveTo>
                  <a:lnTo>
                    <a:pt x="6" y="23"/>
                  </a:lnTo>
                  <a:lnTo>
                    <a:pt x="20" y="22"/>
                  </a:lnTo>
                  <a:lnTo>
                    <a:pt x="26" y="28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40" y="17"/>
                  </a:lnTo>
                  <a:lnTo>
                    <a:pt x="48" y="22"/>
                  </a:lnTo>
                  <a:lnTo>
                    <a:pt x="54" y="22"/>
                  </a:lnTo>
                  <a:lnTo>
                    <a:pt x="54" y="19"/>
                  </a:lnTo>
                  <a:lnTo>
                    <a:pt x="58" y="19"/>
                  </a:lnTo>
                  <a:lnTo>
                    <a:pt x="64" y="14"/>
                  </a:lnTo>
                  <a:lnTo>
                    <a:pt x="60" y="13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1" y="3"/>
                  </a:lnTo>
                  <a:lnTo>
                    <a:pt x="44" y="4"/>
                  </a:lnTo>
                  <a:lnTo>
                    <a:pt x="38" y="4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19" y="9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3" name="Freeform 51"/>
            <p:cNvSpPr>
              <a:spLocks/>
            </p:cNvSpPr>
            <p:nvPr/>
          </p:nvSpPr>
          <p:spPr bwMode="auto">
            <a:xfrm>
              <a:off x="3487" y="1877"/>
              <a:ext cx="741" cy="1212"/>
            </a:xfrm>
            <a:custGeom>
              <a:avLst/>
              <a:gdLst/>
              <a:ahLst/>
              <a:cxnLst>
                <a:cxn ang="0">
                  <a:pos x="47" y="10"/>
                </a:cxn>
                <a:cxn ang="0">
                  <a:pos x="78" y="1"/>
                </a:cxn>
                <a:cxn ang="0">
                  <a:pos x="65" y="21"/>
                </a:cxn>
                <a:cxn ang="0">
                  <a:pos x="78" y="20"/>
                </a:cxn>
                <a:cxn ang="0">
                  <a:pos x="91" y="19"/>
                </a:cxn>
                <a:cxn ang="0">
                  <a:pos x="109" y="26"/>
                </a:cxn>
                <a:cxn ang="0">
                  <a:pos x="165" y="37"/>
                </a:cxn>
                <a:cxn ang="0">
                  <a:pos x="191" y="48"/>
                </a:cxn>
                <a:cxn ang="0">
                  <a:pos x="224" y="54"/>
                </a:cxn>
                <a:cxn ang="0">
                  <a:pos x="272" y="84"/>
                </a:cxn>
                <a:cxn ang="0">
                  <a:pos x="298" y="121"/>
                </a:cxn>
                <a:cxn ang="0">
                  <a:pos x="400" y="152"/>
                </a:cxn>
                <a:cxn ang="0">
                  <a:pos x="401" y="203"/>
                </a:cxn>
                <a:cxn ang="0">
                  <a:pos x="375" y="231"/>
                </a:cxn>
                <a:cxn ang="0">
                  <a:pos x="371" y="270"/>
                </a:cxn>
                <a:cxn ang="0">
                  <a:pos x="356" y="287"/>
                </a:cxn>
                <a:cxn ang="0">
                  <a:pos x="332" y="316"/>
                </a:cxn>
                <a:cxn ang="0">
                  <a:pos x="297" y="326"/>
                </a:cxn>
                <a:cxn ang="0">
                  <a:pos x="279" y="356"/>
                </a:cxn>
                <a:cxn ang="0">
                  <a:pos x="275" y="381"/>
                </a:cxn>
                <a:cxn ang="0">
                  <a:pos x="247" y="404"/>
                </a:cxn>
                <a:cxn ang="0">
                  <a:pos x="230" y="422"/>
                </a:cxn>
                <a:cxn ang="0">
                  <a:pos x="219" y="431"/>
                </a:cxn>
                <a:cxn ang="0">
                  <a:pos x="213" y="455"/>
                </a:cxn>
                <a:cxn ang="0">
                  <a:pos x="185" y="465"/>
                </a:cxn>
                <a:cxn ang="0">
                  <a:pos x="163" y="475"/>
                </a:cxn>
                <a:cxn ang="0">
                  <a:pos x="162" y="500"/>
                </a:cxn>
                <a:cxn ang="0">
                  <a:pos x="141" y="518"/>
                </a:cxn>
                <a:cxn ang="0">
                  <a:pos x="154" y="534"/>
                </a:cxn>
                <a:cxn ang="0">
                  <a:pos x="133" y="549"/>
                </a:cxn>
                <a:cxn ang="0">
                  <a:pos x="122" y="575"/>
                </a:cxn>
                <a:cxn ang="0">
                  <a:pos x="150" y="611"/>
                </a:cxn>
                <a:cxn ang="0">
                  <a:pos x="117" y="593"/>
                </a:cxn>
                <a:cxn ang="0">
                  <a:pos x="96" y="561"/>
                </a:cxn>
                <a:cxn ang="0">
                  <a:pos x="94" y="475"/>
                </a:cxn>
                <a:cxn ang="0">
                  <a:pos x="91" y="439"/>
                </a:cxn>
                <a:cxn ang="0">
                  <a:pos x="93" y="400"/>
                </a:cxn>
                <a:cxn ang="0">
                  <a:pos x="97" y="369"/>
                </a:cxn>
                <a:cxn ang="0">
                  <a:pos x="95" y="319"/>
                </a:cxn>
                <a:cxn ang="0">
                  <a:pos x="98" y="278"/>
                </a:cxn>
                <a:cxn ang="0">
                  <a:pos x="74" y="250"/>
                </a:cxn>
                <a:cxn ang="0">
                  <a:pos x="37" y="227"/>
                </a:cxn>
                <a:cxn ang="0">
                  <a:pos x="24" y="193"/>
                </a:cxn>
                <a:cxn ang="0">
                  <a:pos x="7" y="174"/>
                </a:cxn>
                <a:cxn ang="0">
                  <a:pos x="8" y="142"/>
                </a:cxn>
                <a:cxn ang="0">
                  <a:pos x="4" y="111"/>
                </a:cxn>
                <a:cxn ang="0">
                  <a:pos x="30" y="50"/>
                </a:cxn>
              </a:cxnLst>
              <a:rect l="0" t="0" r="r" b="b"/>
              <a:pathLst>
                <a:path w="411" h="611">
                  <a:moveTo>
                    <a:pt x="32" y="27"/>
                  </a:moveTo>
                  <a:lnTo>
                    <a:pt x="37" y="20"/>
                  </a:lnTo>
                  <a:lnTo>
                    <a:pt x="47" y="10"/>
                  </a:lnTo>
                  <a:lnTo>
                    <a:pt x="62" y="4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76" y="6"/>
                  </a:lnTo>
                  <a:lnTo>
                    <a:pt x="67" y="11"/>
                  </a:lnTo>
                  <a:lnTo>
                    <a:pt x="65" y="21"/>
                  </a:lnTo>
                  <a:lnTo>
                    <a:pt x="67" y="29"/>
                  </a:lnTo>
                  <a:lnTo>
                    <a:pt x="75" y="29"/>
                  </a:lnTo>
                  <a:lnTo>
                    <a:pt x="78" y="20"/>
                  </a:lnTo>
                  <a:lnTo>
                    <a:pt x="80" y="11"/>
                  </a:lnTo>
                  <a:lnTo>
                    <a:pt x="85" y="14"/>
                  </a:lnTo>
                  <a:lnTo>
                    <a:pt x="91" y="19"/>
                  </a:lnTo>
                  <a:lnTo>
                    <a:pt x="101" y="17"/>
                  </a:lnTo>
                  <a:lnTo>
                    <a:pt x="107" y="21"/>
                  </a:lnTo>
                  <a:lnTo>
                    <a:pt x="109" y="26"/>
                  </a:lnTo>
                  <a:lnTo>
                    <a:pt x="124" y="24"/>
                  </a:lnTo>
                  <a:lnTo>
                    <a:pt x="154" y="21"/>
                  </a:lnTo>
                  <a:lnTo>
                    <a:pt x="165" y="37"/>
                  </a:lnTo>
                  <a:lnTo>
                    <a:pt x="184" y="45"/>
                  </a:lnTo>
                  <a:lnTo>
                    <a:pt x="183" y="52"/>
                  </a:lnTo>
                  <a:lnTo>
                    <a:pt x="191" y="48"/>
                  </a:lnTo>
                  <a:lnTo>
                    <a:pt x="200" y="48"/>
                  </a:lnTo>
                  <a:lnTo>
                    <a:pt x="211" y="55"/>
                  </a:lnTo>
                  <a:lnTo>
                    <a:pt x="224" y="54"/>
                  </a:lnTo>
                  <a:lnTo>
                    <a:pt x="235" y="55"/>
                  </a:lnTo>
                  <a:lnTo>
                    <a:pt x="253" y="68"/>
                  </a:lnTo>
                  <a:lnTo>
                    <a:pt x="272" y="84"/>
                  </a:lnTo>
                  <a:lnTo>
                    <a:pt x="280" y="102"/>
                  </a:lnTo>
                  <a:lnTo>
                    <a:pt x="275" y="116"/>
                  </a:lnTo>
                  <a:lnTo>
                    <a:pt x="298" y="121"/>
                  </a:lnTo>
                  <a:lnTo>
                    <a:pt x="336" y="128"/>
                  </a:lnTo>
                  <a:lnTo>
                    <a:pt x="375" y="136"/>
                  </a:lnTo>
                  <a:lnTo>
                    <a:pt x="400" y="152"/>
                  </a:lnTo>
                  <a:lnTo>
                    <a:pt x="411" y="167"/>
                  </a:lnTo>
                  <a:lnTo>
                    <a:pt x="411" y="186"/>
                  </a:lnTo>
                  <a:lnTo>
                    <a:pt x="401" y="203"/>
                  </a:lnTo>
                  <a:lnTo>
                    <a:pt x="390" y="212"/>
                  </a:lnTo>
                  <a:lnTo>
                    <a:pt x="383" y="218"/>
                  </a:lnTo>
                  <a:lnTo>
                    <a:pt x="375" y="231"/>
                  </a:lnTo>
                  <a:lnTo>
                    <a:pt x="374" y="242"/>
                  </a:lnTo>
                  <a:lnTo>
                    <a:pt x="375" y="256"/>
                  </a:lnTo>
                  <a:lnTo>
                    <a:pt x="371" y="270"/>
                  </a:lnTo>
                  <a:lnTo>
                    <a:pt x="365" y="273"/>
                  </a:lnTo>
                  <a:lnTo>
                    <a:pt x="363" y="281"/>
                  </a:lnTo>
                  <a:lnTo>
                    <a:pt x="356" y="287"/>
                  </a:lnTo>
                  <a:lnTo>
                    <a:pt x="355" y="294"/>
                  </a:lnTo>
                  <a:lnTo>
                    <a:pt x="346" y="302"/>
                  </a:lnTo>
                  <a:lnTo>
                    <a:pt x="332" y="316"/>
                  </a:lnTo>
                  <a:lnTo>
                    <a:pt x="320" y="320"/>
                  </a:lnTo>
                  <a:lnTo>
                    <a:pt x="312" y="319"/>
                  </a:lnTo>
                  <a:lnTo>
                    <a:pt x="297" y="326"/>
                  </a:lnTo>
                  <a:lnTo>
                    <a:pt x="282" y="342"/>
                  </a:lnTo>
                  <a:lnTo>
                    <a:pt x="279" y="348"/>
                  </a:lnTo>
                  <a:lnTo>
                    <a:pt x="279" y="356"/>
                  </a:lnTo>
                  <a:lnTo>
                    <a:pt x="282" y="365"/>
                  </a:lnTo>
                  <a:lnTo>
                    <a:pt x="275" y="374"/>
                  </a:lnTo>
                  <a:lnTo>
                    <a:pt x="275" y="381"/>
                  </a:lnTo>
                  <a:lnTo>
                    <a:pt x="263" y="389"/>
                  </a:lnTo>
                  <a:lnTo>
                    <a:pt x="254" y="395"/>
                  </a:lnTo>
                  <a:lnTo>
                    <a:pt x="247" y="404"/>
                  </a:lnTo>
                  <a:lnTo>
                    <a:pt x="244" y="413"/>
                  </a:lnTo>
                  <a:lnTo>
                    <a:pt x="234" y="424"/>
                  </a:lnTo>
                  <a:lnTo>
                    <a:pt x="230" y="422"/>
                  </a:lnTo>
                  <a:lnTo>
                    <a:pt x="222" y="422"/>
                  </a:lnTo>
                  <a:lnTo>
                    <a:pt x="212" y="426"/>
                  </a:lnTo>
                  <a:lnTo>
                    <a:pt x="219" y="431"/>
                  </a:lnTo>
                  <a:lnTo>
                    <a:pt x="219" y="441"/>
                  </a:lnTo>
                  <a:lnTo>
                    <a:pt x="218" y="449"/>
                  </a:lnTo>
                  <a:lnTo>
                    <a:pt x="213" y="455"/>
                  </a:lnTo>
                  <a:lnTo>
                    <a:pt x="200" y="456"/>
                  </a:lnTo>
                  <a:lnTo>
                    <a:pt x="190" y="459"/>
                  </a:lnTo>
                  <a:lnTo>
                    <a:pt x="185" y="465"/>
                  </a:lnTo>
                  <a:lnTo>
                    <a:pt x="185" y="475"/>
                  </a:lnTo>
                  <a:lnTo>
                    <a:pt x="173" y="478"/>
                  </a:lnTo>
                  <a:lnTo>
                    <a:pt x="163" y="475"/>
                  </a:lnTo>
                  <a:lnTo>
                    <a:pt x="160" y="481"/>
                  </a:lnTo>
                  <a:lnTo>
                    <a:pt x="165" y="485"/>
                  </a:lnTo>
                  <a:lnTo>
                    <a:pt x="162" y="500"/>
                  </a:lnTo>
                  <a:lnTo>
                    <a:pt x="158" y="513"/>
                  </a:lnTo>
                  <a:lnTo>
                    <a:pt x="145" y="513"/>
                  </a:lnTo>
                  <a:lnTo>
                    <a:pt x="141" y="518"/>
                  </a:lnTo>
                  <a:lnTo>
                    <a:pt x="142" y="528"/>
                  </a:lnTo>
                  <a:lnTo>
                    <a:pt x="149" y="528"/>
                  </a:lnTo>
                  <a:lnTo>
                    <a:pt x="154" y="534"/>
                  </a:lnTo>
                  <a:lnTo>
                    <a:pt x="151" y="544"/>
                  </a:lnTo>
                  <a:lnTo>
                    <a:pt x="144" y="545"/>
                  </a:lnTo>
                  <a:lnTo>
                    <a:pt x="133" y="549"/>
                  </a:lnTo>
                  <a:lnTo>
                    <a:pt x="130" y="557"/>
                  </a:lnTo>
                  <a:lnTo>
                    <a:pt x="129" y="569"/>
                  </a:lnTo>
                  <a:lnTo>
                    <a:pt x="122" y="575"/>
                  </a:lnTo>
                  <a:lnTo>
                    <a:pt x="147" y="595"/>
                  </a:lnTo>
                  <a:lnTo>
                    <a:pt x="154" y="605"/>
                  </a:lnTo>
                  <a:lnTo>
                    <a:pt x="150" y="611"/>
                  </a:lnTo>
                  <a:lnTo>
                    <a:pt x="139" y="607"/>
                  </a:lnTo>
                  <a:lnTo>
                    <a:pt x="130" y="599"/>
                  </a:lnTo>
                  <a:lnTo>
                    <a:pt x="117" y="593"/>
                  </a:lnTo>
                  <a:lnTo>
                    <a:pt x="105" y="583"/>
                  </a:lnTo>
                  <a:lnTo>
                    <a:pt x="97" y="571"/>
                  </a:lnTo>
                  <a:lnTo>
                    <a:pt x="96" y="561"/>
                  </a:lnTo>
                  <a:lnTo>
                    <a:pt x="98" y="553"/>
                  </a:lnTo>
                  <a:lnTo>
                    <a:pt x="97" y="488"/>
                  </a:lnTo>
                  <a:lnTo>
                    <a:pt x="94" y="475"/>
                  </a:lnTo>
                  <a:lnTo>
                    <a:pt x="85" y="463"/>
                  </a:lnTo>
                  <a:lnTo>
                    <a:pt x="85" y="452"/>
                  </a:lnTo>
                  <a:lnTo>
                    <a:pt x="91" y="439"/>
                  </a:lnTo>
                  <a:lnTo>
                    <a:pt x="96" y="423"/>
                  </a:lnTo>
                  <a:lnTo>
                    <a:pt x="94" y="407"/>
                  </a:lnTo>
                  <a:lnTo>
                    <a:pt x="93" y="400"/>
                  </a:lnTo>
                  <a:lnTo>
                    <a:pt x="92" y="391"/>
                  </a:lnTo>
                  <a:lnTo>
                    <a:pt x="95" y="387"/>
                  </a:lnTo>
                  <a:lnTo>
                    <a:pt x="97" y="369"/>
                  </a:lnTo>
                  <a:lnTo>
                    <a:pt x="95" y="360"/>
                  </a:lnTo>
                  <a:lnTo>
                    <a:pt x="99" y="338"/>
                  </a:lnTo>
                  <a:lnTo>
                    <a:pt x="95" y="319"/>
                  </a:lnTo>
                  <a:lnTo>
                    <a:pt x="98" y="309"/>
                  </a:lnTo>
                  <a:lnTo>
                    <a:pt x="103" y="290"/>
                  </a:lnTo>
                  <a:lnTo>
                    <a:pt x="98" y="278"/>
                  </a:lnTo>
                  <a:lnTo>
                    <a:pt x="88" y="269"/>
                  </a:lnTo>
                  <a:lnTo>
                    <a:pt x="85" y="259"/>
                  </a:lnTo>
                  <a:lnTo>
                    <a:pt x="74" y="250"/>
                  </a:lnTo>
                  <a:lnTo>
                    <a:pt x="62" y="244"/>
                  </a:lnTo>
                  <a:lnTo>
                    <a:pt x="45" y="241"/>
                  </a:lnTo>
                  <a:lnTo>
                    <a:pt x="37" y="227"/>
                  </a:lnTo>
                  <a:lnTo>
                    <a:pt x="26" y="214"/>
                  </a:lnTo>
                  <a:lnTo>
                    <a:pt x="25" y="203"/>
                  </a:lnTo>
                  <a:lnTo>
                    <a:pt x="24" y="193"/>
                  </a:lnTo>
                  <a:lnTo>
                    <a:pt x="21" y="186"/>
                  </a:lnTo>
                  <a:lnTo>
                    <a:pt x="15" y="178"/>
                  </a:lnTo>
                  <a:lnTo>
                    <a:pt x="7" y="174"/>
                  </a:lnTo>
                  <a:lnTo>
                    <a:pt x="1" y="166"/>
                  </a:lnTo>
                  <a:lnTo>
                    <a:pt x="8" y="159"/>
                  </a:lnTo>
                  <a:lnTo>
                    <a:pt x="8" y="142"/>
                  </a:lnTo>
                  <a:lnTo>
                    <a:pt x="4" y="133"/>
                  </a:lnTo>
                  <a:lnTo>
                    <a:pt x="0" y="124"/>
                  </a:lnTo>
                  <a:lnTo>
                    <a:pt x="4" y="111"/>
                  </a:lnTo>
                  <a:lnTo>
                    <a:pt x="20" y="79"/>
                  </a:lnTo>
                  <a:lnTo>
                    <a:pt x="21" y="65"/>
                  </a:lnTo>
                  <a:lnTo>
                    <a:pt x="30" y="50"/>
                  </a:lnTo>
                  <a:lnTo>
                    <a:pt x="30" y="42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</p:grpSp>
      <p:sp>
        <p:nvSpPr>
          <p:cNvPr id="2040884" name="Freeform 52"/>
          <p:cNvSpPr>
            <a:spLocks/>
          </p:cNvSpPr>
          <p:nvPr/>
        </p:nvSpPr>
        <p:spPr bwMode="auto">
          <a:xfrm>
            <a:off x="6073775" y="5854700"/>
            <a:ext cx="133350" cy="271463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17" y="0"/>
              </a:cxn>
              <a:cxn ang="0">
                <a:pos x="24" y="8"/>
              </a:cxn>
              <a:cxn ang="0">
                <a:pos x="23" y="31"/>
              </a:cxn>
              <a:cxn ang="0">
                <a:pos x="28" y="31"/>
              </a:cxn>
              <a:cxn ang="0">
                <a:pos x="29" y="34"/>
              </a:cxn>
              <a:cxn ang="0">
                <a:pos x="31" y="39"/>
              </a:cxn>
              <a:cxn ang="0">
                <a:pos x="32" y="42"/>
              </a:cxn>
              <a:cxn ang="0">
                <a:pos x="36" y="41"/>
              </a:cxn>
              <a:cxn ang="0">
                <a:pos x="39" y="36"/>
              </a:cxn>
              <a:cxn ang="0">
                <a:pos x="40" y="39"/>
              </a:cxn>
              <a:cxn ang="0">
                <a:pos x="38" y="43"/>
              </a:cxn>
              <a:cxn ang="0">
                <a:pos x="36" y="46"/>
              </a:cxn>
              <a:cxn ang="0">
                <a:pos x="35" y="52"/>
              </a:cxn>
              <a:cxn ang="0">
                <a:pos x="30" y="55"/>
              </a:cxn>
              <a:cxn ang="0">
                <a:pos x="27" y="56"/>
              </a:cxn>
              <a:cxn ang="0">
                <a:pos x="23" y="59"/>
              </a:cxn>
              <a:cxn ang="0">
                <a:pos x="22" y="62"/>
              </a:cxn>
              <a:cxn ang="0">
                <a:pos x="23" y="65"/>
              </a:cxn>
              <a:cxn ang="0">
                <a:pos x="24" y="70"/>
              </a:cxn>
              <a:cxn ang="0">
                <a:pos x="19" y="72"/>
              </a:cxn>
              <a:cxn ang="0">
                <a:pos x="16" y="73"/>
              </a:cxn>
              <a:cxn ang="0">
                <a:pos x="13" y="74"/>
              </a:cxn>
              <a:cxn ang="0">
                <a:pos x="11" y="73"/>
              </a:cxn>
              <a:cxn ang="0">
                <a:pos x="6" y="72"/>
              </a:cxn>
              <a:cxn ang="0">
                <a:pos x="4" y="70"/>
              </a:cxn>
              <a:cxn ang="0">
                <a:pos x="6" y="66"/>
              </a:cxn>
              <a:cxn ang="0">
                <a:pos x="10" y="65"/>
              </a:cxn>
              <a:cxn ang="0">
                <a:pos x="13" y="60"/>
              </a:cxn>
              <a:cxn ang="0">
                <a:pos x="13" y="58"/>
              </a:cxn>
              <a:cxn ang="0">
                <a:pos x="10" y="56"/>
              </a:cxn>
              <a:cxn ang="0">
                <a:pos x="6" y="53"/>
              </a:cxn>
              <a:cxn ang="0">
                <a:pos x="3" y="53"/>
              </a:cxn>
              <a:cxn ang="0">
                <a:pos x="1" y="52"/>
              </a:cxn>
              <a:cxn ang="0">
                <a:pos x="0" y="49"/>
              </a:cxn>
              <a:cxn ang="0">
                <a:pos x="1" y="47"/>
              </a:cxn>
              <a:cxn ang="0">
                <a:pos x="3" y="47"/>
              </a:cxn>
              <a:cxn ang="0">
                <a:pos x="6" y="46"/>
              </a:cxn>
              <a:cxn ang="0">
                <a:pos x="10" y="43"/>
              </a:cxn>
              <a:cxn ang="0">
                <a:pos x="12" y="42"/>
              </a:cxn>
              <a:cxn ang="0">
                <a:pos x="14" y="31"/>
              </a:cxn>
              <a:cxn ang="0">
                <a:pos x="12" y="28"/>
              </a:cxn>
              <a:cxn ang="0">
                <a:pos x="9" y="26"/>
              </a:cxn>
              <a:cxn ang="0">
                <a:pos x="8" y="20"/>
              </a:cxn>
              <a:cxn ang="0">
                <a:pos x="9" y="14"/>
              </a:cxn>
              <a:cxn ang="0">
                <a:pos x="10" y="10"/>
              </a:cxn>
              <a:cxn ang="0">
                <a:pos x="13" y="1"/>
              </a:cxn>
            </a:cxnLst>
            <a:rect l="0" t="0" r="r" b="b"/>
            <a:pathLst>
              <a:path w="40" h="74">
                <a:moveTo>
                  <a:pt x="13" y="1"/>
                </a:moveTo>
                <a:lnTo>
                  <a:pt x="17" y="0"/>
                </a:lnTo>
                <a:lnTo>
                  <a:pt x="24" y="8"/>
                </a:lnTo>
                <a:lnTo>
                  <a:pt x="23" y="31"/>
                </a:lnTo>
                <a:lnTo>
                  <a:pt x="28" y="31"/>
                </a:lnTo>
                <a:lnTo>
                  <a:pt x="29" y="34"/>
                </a:lnTo>
                <a:lnTo>
                  <a:pt x="31" y="39"/>
                </a:lnTo>
                <a:lnTo>
                  <a:pt x="32" y="42"/>
                </a:lnTo>
                <a:lnTo>
                  <a:pt x="36" y="41"/>
                </a:lnTo>
                <a:lnTo>
                  <a:pt x="39" y="36"/>
                </a:lnTo>
                <a:lnTo>
                  <a:pt x="40" y="39"/>
                </a:lnTo>
                <a:lnTo>
                  <a:pt x="38" y="43"/>
                </a:lnTo>
                <a:lnTo>
                  <a:pt x="36" y="46"/>
                </a:lnTo>
                <a:lnTo>
                  <a:pt x="35" y="52"/>
                </a:lnTo>
                <a:lnTo>
                  <a:pt x="30" y="55"/>
                </a:lnTo>
                <a:lnTo>
                  <a:pt x="27" y="56"/>
                </a:lnTo>
                <a:lnTo>
                  <a:pt x="23" y="59"/>
                </a:lnTo>
                <a:lnTo>
                  <a:pt x="22" y="62"/>
                </a:lnTo>
                <a:lnTo>
                  <a:pt x="23" y="65"/>
                </a:lnTo>
                <a:lnTo>
                  <a:pt x="24" y="70"/>
                </a:lnTo>
                <a:lnTo>
                  <a:pt x="19" y="72"/>
                </a:lnTo>
                <a:lnTo>
                  <a:pt x="16" y="73"/>
                </a:lnTo>
                <a:lnTo>
                  <a:pt x="13" y="74"/>
                </a:lnTo>
                <a:lnTo>
                  <a:pt x="11" y="73"/>
                </a:lnTo>
                <a:lnTo>
                  <a:pt x="6" y="72"/>
                </a:lnTo>
                <a:lnTo>
                  <a:pt x="4" y="70"/>
                </a:lnTo>
                <a:lnTo>
                  <a:pt x="6" y="66"/>
                </a:lnTo>
                <a:lnTo>
                  <a:pt x="10" y="65"/>
                </a:lnTo>
                <a:lnTo>
                  <a:pt x="13" y="60"/>
                </a:lnTo>
                <a:lnTo>
                  <a:pt x="13" y="58"/>
                </a:lnTo>
                <a:lnTo>
                  <a:pt x="10" y="56"/>
                </a:lnTo>
                <a:lnTo>
                  <a:pt x="6" y="53"/>
                </a:lnTo>
                <a:lnTo>
                  <a:pt x="3" y="53"/>
                </a:lnTo>
                <a:lnTo>
                  <a:pt x="1" y="52"/>
                </a:lnTo>
                <a:lnTo>
                  <a:pt x="0" y="49"/>
                </a:lnTo>
                <a:lnTo>
                  <a:pt x="1" y="47"/>
                </a:lnTo>
                <a:lnTo>
                  <a:pt x="3" y="47"/>
                </a:lnTo>
                <a:lnTo>
                  <a:pt x="6" y="46"/>
                </a:lnTo>
                <a:lnTo>
                  <a:pt x="10" y="43"/>
                </a:lnTo>
                <a:lnTo>
                  <a:pt x="12" y="42"/>
                </a:lnTo>
                <a:lnTo>
                  <a:pt x="14" y="31"/>
                </a:lnTo>
                <a:lnTo>
                  <a:pt x="12" y="28"/>
                </a:lnTo>
                <a:lnTo>
                  <a:pt x="9" y="26"/>
                </a:lnTo>
                <a:lnTo>
                  <a:pt x="8" y="20"/>
                </a:lnTo>
                <a:lnTo>
                  <a:pt x="9" y="14"/>
                </a:lnTo>
                <a:lnTo>
                  <a:pt x="10" y="10"/>
                </a:lnTo>
                <a:lnTo>
                  <a:pt x="13" y="1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5" name="Freeform 53"/>
          <p:cNvSpPr>
            <a:spLocks/>
          </p:cNvSpPr>
          <p:nvPr/>
        </p:nvSpPr>
        <p:spPr bwMode="auto">
          <a:xfrm>
            <a:off x="5818188" y="6067425"/>
            <a:ext cx="246062" cy="231775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61" y="0"/>
              </a:cxn>
              <a:cxn ang="0">
                <a:pos x="74" y="18"/>
              </a:cxn>
              <a:cxn ang="0">
                <a:pos x="60" y="32"/>
              </a:cxn>
              <a:cxn ang="0">
                <a:pos x="60" y="38"/>
              </a:cxn>
              <a:cxn ang="0">
                <a:pos x="57" y="40"/>
              </a:cxn>
              <a:cxn ang="0">
                <a:pos x="49" y="40"/>
              </a:cxn>
              <a:cxn ang="0">
                <a:pos x="39" y="48"/>
              </a:cxn>
              <a:cxn ang="0">
                <a:pos x="30" y="56"/>
              </a:cxn>
              <a:cxn ang="0">
                <a:pos x="24" y="63"/>
              </a:cxn>
              <a:cxn ang="0">
                <a:pos x="24" y="57"/>
              </a:cxn>
              <a:cxn ang="0">
                <a:pos x="13" y="58"/>
              </a:cxn>
              <a:cxn ang="0">
                <a:pos x="8" y="58"/>
              </a:cxn>
              <a:cxn ang="0">
                <a:pos x="0" y="58"/>
              </a:cxn>
              <a:cxn ang="0">
                <a:pos x="11" y="48"/>
              </a:cxn>
              <a:cxn ang="0">
                <a:pos x="15" y="43"/>
              </a:cxn>
              <a:cxn ang="0">
                <a:pos x="19" y="43"/>
              </a:cxn>
              <a:cxn ang="0">
                <a:pos x="27" y="35"/>
              </a:cxn>
              <a:cxn ang="0">
                <a:pos x="30" y="35"/>
              </a:cxn>
              <a:cxn ang="0">
                <a:pos x="30" y="34"/>
              </a:cxn>
              <a:cxn ang="0">
                <a:pos x="34" y="31"/>
              </a:cxn>
              <a:cxn ang="0">
                <a:pos x="39" y="31"/>
              </a:cxn>
              <a:cxn ang="0">
                <a:pos x="37" y="22"/>
              </a:cxn>
              <a:cxn ang="0">
                <a:pos x="38" y="22"/>
              </a:cxn>
              <a:cxn ang="0">
                <a:pos x="43" y="17"/>
              </a:cxn>
              <a:cxn ang="0">
                <a:pos x="45" y="21"/>
              </a:cxn>
              <a:cxn ang="0">
                <a:pos x="53" y="14"/>
              </a:cxn>
              <a:cxn ang="0">
                <a:pos x="52" y="0"/>
              </a:cxn>
            </a:cxnLst>
            <a:rect l="0" t="0" r="r" b="b"/>
            <a:pathLst>
              <a:path w="74" h="63">
                <a:moveTo>
                  <a:pt x="52" y="0"/>
                </a:moveTo>
                <a:lnTo>
                  <a:pt x="61" y="0"/>
                </a:lnTo>
                <a:lnTo>
                  <a:pt x="74" y="18"/>
                </a:lnTo>
                <a:lnTo>
                  <a:pt x="60" y="32"/>
                </a:lnTo>
                <a:lnTo>
                  <a:pt x="60" y="38"/>
                </a:lnTo>
                <a:lnTo>
                  <a:pt x="57" y="40"/>
                </a:lnTo>
                <a:lnTo>
                  <a:pt x="49" y="40"/>
                </a:lnTo>
                <a:lnTo>
                  <a:pt x="39" y="48"/>
                </a:lnTo>
                <a:lnTo>
                  <a:pt x="30" y="56"/>
                </a:lnTo>
                <a:lnTo>
                  <a:pt x="24" y="63"/>
                </a:lnTo>
                <a:lnTo>
                  <a:pt x="24" y="57"/>
                </a:lnTo>
                <a:lnTo>
                  <a:pt x="13" y="58"/>
                </a:lnTo>
                <a:lnTo>
                  <a:pt x="8" y="58"/>
                </a:lnTo>
                <a:lnTo>
                  <a:pt x="0" y="58"/>
                </a:lnTo>
                <a:lnTo>
                  <a:pt x="11" y="48"/>
                </a:lnTo>
                <a:lnTo>
                  <a:pt x="15" y="43"/>
                </a:lnTo>
                <a:lnTo>
                  <a:pt x="19" y="43"/>
                </a:lnTo>
                <a:lnTo>
                  <a:pt x="27" y="35"/>
                </a:lnTo>
                <a:lnTo>
                  <a:pt x="30" y="35"/>
                </a:lnTo>
                <a:lnTo>
                  <a:pt x="30" y="34"/>
                </a:lnTo>
                <a:lnTo>
                  <a:pt x="34" y="31"/>
                </a:lnTo>
                <a:lnTo>
                  <a:pt x="39" y="31"/>
                </a:lnTo>
                <a:lnTo>
                  <a:pt x="37" y="22"/>
                </a:lnTo>
                <a:lnTo>
                  <a:pt x="38" y="22"/>
                </a:lnTo>
                <a:lnTo>
                  <a:pt x="43" y="17"/>
                </a:lnTo>
                <a:lnTo>
                  <a:pt x="45" y="21"/>
                </a:lnTo>
                <a:lnTo>
                  <a:pt x="53" y="14"/>
                </a:lnTo>
                <a:lnTo>
                  <a:pt x="52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6" name="Freeform 54"/>
          <p:cNvSpPr>
            <a:spLocks/>
          </p:cNvSpPr>
          <p:nvPr/>
        </p:nvSpPr>
        <p:spPr bwMode="auto">
          <a:xfrm>
            <a:off x="5365750" y="6081713"/>
            <a:ext cx="95250" cy="125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13" y="4"/>
              </a:cxn>
              <a:cxn ang="0">
                <a:pos x="28" y="4"/>
              </a:cxn>
              <a:cxn ang="0">
                <a:pos x="26" y="11"/>
              </a:cxn>
              <a:cxn ang="0">
                <a:pos x="28" y="17"/>
              </a:cxn>
              <a:cxn ang="0">
                <a:pos x="23" y="17"/>
              </a:cxn>
              <a:cxn ang="0">
                <a:pos x="22" y="18"/>
              </a:cxn>
              <a:cxn ang="0">
                <a:pos x="19" y="19"/>
              </a:cxn>
              <a:cxn ang="0">
                <a:pos x="22" y="34"/>
              </a:cxn>
              <a:cxn ang="0">
                <a:pos x="13" y="33"/>
              </a:cxn>
              <a:cxn ang="0">
                <a:pos x="5" y="28"/>
              </a:cxn>
              <a:cxn ang="0">
                <a:pos x="5" y="18"/>
              </a:cxn>
              <a:cxn ang="0">
                <a:pos x="5" y="14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28" h="34">
                <a:moveTo>
                  <a:pt x="0" y="0"/>
                </a:moveTo>
                <a:lnTo>
                  <a:pt x="6" y="0"/>
                </a:lnTo>
                <a:lnTo>
                  <a:pt x="13" y="4"/>
                </a:lnTo>
                <a:lnTo>
                  <a:pt x="28" y="4"/>
                </a:lnTo>
                <a:lnTo>
                  <a:pt x="26" y="11"/>
                </a:lnTo>
                <a:lnTo>
                  <a:pt x="28" y="17"/>
                </a:lnTo>
                <a:lnTo>
                  <a:pt x="23" y="17"/>
                </a:lnTo>
                <a:lnTo>
                  <a:pt x="22" y="18"/>
                </a:lnTo>
                <a:lnTo>
                  <a:pt x="19" y="19"/>
                </a:lnTo>
                <a:lnTo>
                  <a:pt x="22" y="34"/>
                </a:lnTo>
                <a:lnTo>
                  <a:pt x="13" y="33"/>
                </a:lnTo>
                <a:lnTo>
                  <a:pt x="5" y="28"/>
                </a:lnTo>
                <a:lnTo>
                  <a:pt x="5" y="18"/>
                </a:lnTo>
                <a:lnTo>
                  <a:pt x="5" y="14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7" name="Freeform 55"/>
          <p:cNvSpPr>
            <a:spLocks/>
          </p:cNvSpPr>
          <p:nvPr/>
        </p:nvSpPr>
        <p:spPr bwMode="auto">
          <a:xfrm>
            <a:off x="5534025" y="4810125"/>
            <a:ext cx="153988" cy="127000"/>
          </a:xfrm>
          <a:custGeom>
            <a:avLst/>
            <a:gdLst/>
            <a:ahLst/>
            <a:cxnLst>
              <a:cxn ang="0">
                <a:pos x="8" y="13"/>
              </a:cxn>
              <a:cxn ang="0">
                <a:pos x="0" y="28"/>
              </a:cxn>
              <a:cxn ang="0">
                <a:pos x="3" y="34"/>
              </a:cxn>
              <a:cxn ang="0">
                <a:pos x="16" y="35"/>
              </a:cxn>
              <a:cxn ang="0">
                <a:pos x="27" y="35"/>
              </a:cxn>
              <a:cxn ang="0">
                <a:pos x="31" y="29"/>
              </a:cxn>
              <a:cxn ang="0">
                <a:pos x="34" y="23"/>
              </a:cxn>
              <a:cxn ang="0">
                <a:pos x="46" y="23"/>
              </a:cxn>
              <a:cxn ang="0">
                <a:pos x="44" y="14"/>
              </a:cxn>
              <a:cxn ang="0">
                <a:pos x="44" y="5"/>
              </a:cxn>
              <a:cxn ang="0">
                <a:pos x="32" y="0"/>
              </a:cxn>
              <a:cxn ang="0">
                <a:pos x="30" y="10"/>
              </a:cxn>
              <a:cxn ang="0">
                <a:pos x="38" y="16"/>
              </a:cxn>
              <a:cxn ang="0">
                <a:pos x="26" y="16"/>
              </a:cxn>
              <a:cxn ang="0">
                <a:pos x="22" y="20"/>
              </a:cxn>
              <a:cxn ang="0">
                <a:pos x="8" y="13"/>
              </a:cxn>
            </a:cxnLst>
            <a:rect l="0" t="0" r="r" b="b"/>
            <a:pathLst>
              <a:path w="46" h="35">
                <a:moveTo>
                  <a:pt x="8" y="13"/>
                </a:moveTo>
                <a:lnTo>
                  <a:pt x="0" y="28"/>
                </a:lnTo>
                <a:lnTo>
                  <a:pt x="3" y="34"/>
                </a:lnTo>
                <a:lnTo>
                  <a:pt x="16" y="35"/>
                </a:lnTo>
                <a:lnTo>
                  <a:pt x="27" y="35"/>
                </a:lnTo>
                <a:lnTo>
                  <a:pt x="31" y="29"/>
                </a:lnTo>
                <a:lnTo>
                  <a:pt x="34" y="23"/>
                </a:lnTo>
                <a:lnTo>
                  <a:pt x="46" y="23"/>
                </a:lnTo>
                <a:lnTo>
                  <a:pt x="44" y="14"/>
                </a:lnTo>
                <a:lnTo>
                  <a:pt x="44" y="5"/>
                </a:lnTo>
                <a:lnTo>
                  <a:pt x="32" y="0"/>
                </a:lnTo>
                <a:lnTo>
                  <a:pt x="30" y="10"/>
                </a:lnTo>
                <a:lnTo>
                  <a:pt x="38" y="16"/>
                </a:lnTo>
                <a:lnTo>
                  <a:pt x="26" y="16"/>
                </a:lnTo>
                <a:lnTo>
                  <a:pt x="22" y="20"/>
                </a:lnTo>
                <a:lnTo>
                  <a:pt x="8" y="1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8" name="Freeform 56"/>
          <p:cNvSpPr>
            <a:spLocks/>
          </p:cNvSpPr>
          <p:nvPr/>
        </p:nvSpPr>
        <p:spPr bwMode="auto">
          <a:xfrm>
            <a:off x="4154488" y="4040188"/>
            <a:ext cx="93662" cy="9683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25"/>
              </a:cxn>
              <a:cxn ang="0">
                <a:pos x="11" y="24"/>
              </a:cxn>
              <a:cxn ang="0">
                <a:pos x="20" y="26"/>
              </a:cxn>
              <a:cxn ang="0">
                <a:pos x="27" y="26"/>
              </a:cxn>
              <a:cxn ang="0">
                <a:pos x="28" y="17"/>
              </a:cxn>
              <a:cxn ang="0">
                <a:pos x="26" y="11"/>
              </a:cxn>
              <a:cxn ang="0">
                <a:pos x="21" y="4"/>
              </a:cxn>
              <a:cxn ang="0">
                <a:pos x="16" y="4"/>
              </a:cxn>
              <a:cxn ang="0">
                <a:pos x="14" y="0"/>
              </a:cxn>
              <a:cxn ang="0">
                <a:pos x="7" y="0"/>
              </a:cxn>
              <a:cxn ang="0">
                <a:pos x="7" y="8"/>
              </a:cxn>
              <a:cxn ang="0">
                <a:pos x="0" y="20"/>
              </a:cxn>
            </a:cxnLst>
            <a:rect l="0" t="0" r="r" b="b"/>
            <a:pathLst>
              <a:path w="28" h="26">
                <a:moveTo>
                  <a:pt x="0" y="20"/>
                </a:moveTo>
                <a:lnTo>
                  <a:pt x="5" y="25"/>
                </a:lnTo>
                <a:lnTo>
                  <a:pt x="11" y="24"/>
                </a:lnTo>
                <a:lnTo>
                  <a:pt x="20" y="26"/>
                </a:lnTo>
                <a:lnTo>
                  <a:pt x="27" y="26"/>
                </a:lnTo>
                <a:lnTo>
                  <a:pt x="28" y="17"/>
                </a:lnTo>
                <a:lnTo>
                  <a:pt x="26" y="11"/>
                </a:lnTo>
                <a:lnTo>
                  <a:pt x="21" y="4"/>
                </a:lnTo>
                <a:lnTo>
                  <a:pt x="16" y="4"/>
                </a:lnTo>
                <a:lnTo>
                  <a:pt x="14" y="0"/>
                </a:lnTo>
                <a:lnTo>
                  <a:pt x="7" y="0"/>
                </a:lnTo>
                <a:lnTo>
                  <a:pt x="7" y="8"/>
                </a:lnTo>
                <a:lnTo>
                  <a:pt x="0" y="2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9" name="Freeform 57"/>
          <p:cNvSpPr>
            <a:spLocks/>
          </p:cNvSpPr>
          <p:nvPr/>
        </p:nvSpPr>
        <p:spPr bwMode="auto">
          <a:xfrm>
            <a:off x="4406900" y="3870325"/>
            <a:ext cx="88900" cy="1222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8" y="1"/>
              </a:cxn>
              <a:cxn ang="0">
                <a:pos x="22" y="10"/>
              </a:cxn>
              <a:cxn ang="0">
                <a:pos x="27" y="15"/>
              </a:cxn>
              <a:cxn ang="0">
                <a:pos x="23" y="19"/>
              </a:cxn>
              <a:cxn ang="0">
                <a:pos x="27" y="24"/>
              </a:cxn>
              <a:cxn ang="0">
                <a:pos x="25" y="30"/>
              </a:cxn>
              <a:cxn ang="0">
                <a:pos x="21" y="33"/>
              </a:cxn>
              <a:cxn ang="0">
                <a:pos x="13" y="32"/>
              </a:cxn>
              <a:cxn ang="0">
                <a:pos x="8" y="32"/>
              </a:cxn>
              <a:cxn ang="0">
                <a:pos x="5" y="28"/>
              </a:cxn>
              <a:cxn ang="0">
                <a:pos x="2" y="23"/>
              </a:cxn>
              <a:cxn ang="0">
                <a:pos x="2" y="18"/>
              </a:cxn>
              <a:cxn ang="0">
                <a:pos x="0" y="11"/>
              </a:cxn>
              <a:cxn ang="0">
                <a:pos x="6" y="0"/>
              </a:cxn>
            </a:cxnLst>
            <a:rect l="0" t="0" r="r" b="b"/>
            <a:pathLst>
              <a:path w="27" h="33">
                <a:moveTo>
                  <a:pt x="6" y="0"/>
                </a:moveTo>
                <a:lnTo>
                  <a:pt x="18" y="1"/>
                </a:lnTo>
                <a:lnTo>
                  <a:pt x="22" y="10"/>
                </a:lnTo>
                <a:lnTo>
                  <a:pt x="27" y="15"/>
                </a:lnTo>
                <a:lnTo>
                  <a:pt x="23" y="19"/>
                </a:lnTo>
                <a:lnTo>
                  <a:pt x="27" y="24"/>
                </a:lnTo>
                <a:lnTo>
                  <a:pt x="25" y="30"/>
                </a:lnTo>
                <a:lnTo>
                  <a:pt x="21" y="33"/>
                </a:lnTo>
                <a:lnTo>
                  <a:pt x="13" y="32"/>
                </a:lnTo>
                <a:lnTo>
                  <a:pt x="8" y="32"/>
                </a:lnTo>
                <a:lnTo>
                  <a:pt x="5" y="28"/>
                </a:lnTo>
                <a:lnTo>
                  <a:pt x="2" y="23"/>
                </a:lnTo>
                <a:lnTo>
                  <a:pt x="2" y="18"/>
                </a:lnTo>
                <a:lnTo>
                  <a:pt x="0" y="11"/>
                </a:lnTo>
                <a:lnTo>
                  <a:pt x="6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0" name="Freeform 58"/>
          <p:cNvSpPr>
            <a:spLocks/>
          </p:cNvSpPr>
          <p:nvPr/>
        </p:nvSpPr>
        <p:spPr bwMode="auto">
          <a:xfrm>
            <a:off x="4525963" y="5106988"/>
            <a:ext cx="1122362" cy="920750"/>
          </a:xfrm>
          <a:custGeom>
            <a:avLst/>
            <a:gdLst/>
            <a:ahLst/>
            <a:cxnLst>
              <a:cxn ang="0">
                <a:pos x="260" y="20"/>
              </a:cxn>
              <a:cxn ang="0">
                <a:pos x="273" y="29"/>
              </a:cxn>
              <a:cxn ang="0">
                <a:pos x="287" y="66"/>
              </a:cxn>
              <a:cxn ang="0">
                <a:pos x="318" y="104"/>
              </a:cxn>
              <a:cxn ang="0">
                <a:pos x="337" y="143"/>
              </a:cxn>
              <a:cxn ang="0">
                <a:pos x="323" y="179"/>
              </a:cxn>
              <a:cxn ang="0">
                <a:pos x="310" y="202"/>
              </a:cxn>
              <a:cxn ang="0">
                <a:pos x="302" y="224"/>
              </a:cxn>
              <a:cxn ang="0">
                <a:pos x="294" y="237"/>
              </a:cxn>
              <a:cxn ang="0">
                <a:pos x="278" y="246"/>
              </a:cxn>
              <a:cxn ang="0">
                <a:pos x="252" y="243"/>
              </a:cxn>
              <a:cxn ang="0">
                <a:pos x="226" y="237"/>
              </a:cxn>
              <a:cxn ang="0">
                <a:pos x="212" y="223"/>
              </a:cxn>
              <a:cxn ang="0">
                <a:pos x="208" y="205"/>
              </a:cxn>
              <a:cxn ang="0">
                <a:pos x="199" y="197"/>
              </a:cxn>
              <a:cxn ang="0">
                <a:pos x="185" y="198"/>
              </a:cxn>
              <a:cxn ang="0">
                <a:pos x="172" y="184"/>
              </a:cxn>
              <a:cxn ang="0">
                <a:pos x="161" y="182"/>
              </a:cxn>
              <a:cxn ang="0">
                <a:pos x="143" y="184"/>
              </a:cxn>
              <a:cxn ang="0">
                <a:pos x="128" y="186"/>
              </a:cxn>
              <a:cxn ang="0">
                <a:pos x="115" y="194"/>
              </a:cxn>
              <a:cxn ang="0">
                <a:pos x="96" y="200"/>
              </a:cxn>
              <a:cxn ang="0">
                <a:pos x="77" y="209"/>
              </a:cxn>
              <a:cxn ang="0">
                <a:pos x="67" y="213"/>
              </a:cxn>
              <a:cxn ang="0">
                <a:pos x="39" y="211"/>
              </a:cxn>
              <a:cxn ang="0">
                <a:pos x="33" y="206"/>
              </a:cxn>
              <a:cxn ang="0">
                <a:pos x="33" y="179"/>
              </a:cxn>
              <a:cxn ang="0">
                <a:pos x="24" y="163"/>
              </a:cxn>
              <a:cxn ang="0">
                <a:pos x="15" y="150"/>
              </a:cxn>
              <a:cxn ang="0">
                <a:pos x="3" y="104"/>
              </a:cxn>
              <a:cxn ang="0">
                <a:pos x="4" y="89"/>
              </a:cxn>
              <a:cxn ang="0">
                <a:pos x="28" y="81"/>
              </a:cxn>
              <a:cxn ang="0">
                <a:pos x="46" y="79"/>
              </a:cxn>
              <a:cxn ang="0">
                <a:pos x="56" y="75"/>
              </a:cxn>
              <a:cxn ang="0">
                <a:pos x="62" y="62"/>
              </a:cxn>
              <a:cxn ang="0">
                <a:pos x="60" y="55"/>
              </a:cxn>
              <a:cxn ang="0">
                <a:pos x="84" y="37"/>
              </a:cxn>
              <a:cxn ang="0">
                <a:pos x="103" y="23"/>
              </a:cxn>
              <a:cxn ang="0">
                <a:pos x="120" y="33"/>
              </a:cxn>
              <a:cxn ang="0">
                <a:pos x="133" y="22"/>
              </a:cxn>
              <a:cxn ang="0">
                <a:pos x="146" y="10"/>
              </a:cxn>
              <a:cxn ang="0">
                <a:pos x="160" y="3"/>
              </a:cxn>
              <a:cxn ang="0">
                <a:pos x="182" y="5"/>
              </a:cxn>
              <a:cxn ang="0">
                <a:pos x="190" y="14"/>
              </a:cxn>
              <a:cxn ang="0">
                <a:pos x="190" y="26"/>
              </a:cxn>
              <a:cxn ang="0">
                <a:pos x="209" y="46"/>
              </a:cxn>
              <a:cxn ang="0">
                <a:pos x="225" y="52"/>
              </a:cxn>
              <a:cxn ang="0">
                <a:pos x="238" y="33"/>
              </a:cxn>
              <a:cxn ang="0">
                <a:pos x="242" y="0"/>
              </a:cxn>
            </a:cxnLst>
            <a:rect l="0" t="0" r="r" b="b"/>
            <a:pathLst>
              <a:path w="337" h="250">
                <a:moveTo>
                  <a:pt x="242" y="0"/>
                </a:moveTo>
                <a:lnTo>
                  <a:pt x="260" y="0"/>
                </a:lnTo>
                <a:lnTo>
                  <a:pt x="260" y="20"/>
                </a:lnTo>
                <a:lnTo>
                  <a:pt x="267" y="26"/>
                </a:lnTo>
                <a:lnTo>
                  <a:pt x="269" y="29"/>
                </a:lnTo>
                <a:lnTo>
                  <a:pt x="273" y="29"/>
                </a:lnTo>
                <a:lnTo>
                  <a:pt x="275" y="33"/>
                </a:lnTo>
                <a:lnTo>
                  <a:pt x="277" y="53"/>
                </a:lnTo>
                <a:lnTo>
                  <a:pt x="287" y="66"/>
                </a:lnTo>
                <a:lnTo>
                  <a:pt x="302" y="85"/>
                </a:lnTo>
                <a:lnTo>
                  <a:pt x="302" y="88"/>
                </a:lnTo>
                <a:lnTo>
                  <a:pt x="318" y="104"/>
                </a:lnTo>
                <a:lnTo>
                  <a:pt x="318" y="107"/>
                </a:lnTo>
                <a:lnTo>
                  <a:pt x="334" y="120"/>
                </a:lnTo>
                <a:lnTo>
                  <a:pt x="337" y="143"/>
                </a:lnTo>
                <a:lnTo>
                  <a:pt x="334" y="164"/>
                </a:lnTo>
                <a:lnTo>
                  <a:pt x="329" y="174"/>
                </a:lnTo>
                <a:lnTo>
                  <a:pt x="323" y="179"/>
                </a:lnTo>
                <a:lnTo>
                  <a:pt x="321" y="189"/>
                </a:lnTo>
                <a:lnTo>
                  <a:pt x="315" y="198"/>
                </a:lnTo>
                <a:lnTo>
                  <a:pt x="310" y="202"/>
                </a:lnTo>
                <a:lnTo>
                  <a:pt x="311" y="205"/>
                </a:lnTo>
                <a:lnTo>
                  <a:pt x="305" y="211"/>
                </a:lnTo>
                <a:lnTo>
                  <a:pt x="302" y="224"/>
                </a:lnTo>
                <a:lnTo>
                  <a:pt x="301" y="231"/>
                </a:lnTo>
                <a:lnTo>
                  <a:pt x="295" y="234"/>
                </a:lnTo>
                <a:lnTo>
                  <a:pt x="294" y="237"/>
                </a:lnTo>
                <a:lnTo>
                  <a:pt x="290" y="243"/>
                </a:lnTo>
                <a:lnTo>
                  <a:pt x="283" y="244"/>
                </a:lnTo>
                <a:lnTo>
                  <a:pt x="278" y="246"/>
                </a:lnTo>
                <a:lnTo>
                  <a:pt x="271" y="250"/>
                </a:lnTo>
                <a:lnTo>
                  <a:pt x="262" y="242"/>
                </a:lnTo>
                <a:lnTo>
                  <a:pt x="252" y="243"/>
                </a:lnTo>
                <a:lnTo>
                  <a:pt x="249" y="243"/>
                </a:lnTo>
                <a:lnTo>
                  <a:pt x="235" y="245"/>
                </a:lnTo>
                <a:lnTo>
                  <a:pt x="226" y="237"/>
                </a:lnTo>
                <a:lnTo>
                  <a:pt x="220" y="229"/>
                </a:lnTo>
                <a:lnTo>
                  <a:pt x="216" y="230"/>
                </a:lnTo>
                <a:lnTo>
                  <a:pt x="212" y="223"/>
                </a:lnTo>
                <a:lnTo>
                  <a:pt x="210" y="217"/>
                </a:lnTo>
                <a:lnTo>
                  <a:pt x="208" y="215"/>
                </a:lnTo>
                <a:lnTo>
                  <a:pt x="208" y="205"/>
                </a:lnTo>
                <a:lnTo>
                  <a:pt x="209" y="199"/>
                </a:lnTo>
                <a:lnTo>
                  <a:pt x="207" y="195"/>
                </a:lnTo>
                <a:lnTo>
                  <a:pt x="199" y="197"/>
                </a:lnTo>
                <a:lnTo>
                  <a:pt x="195" y="198"/>
                </a:lnTo>
                <a:lnTo>
                  <a:pt x="188" y="198"/>
                </a:lnTo>
                <a:lnTo>
                  <a:pt x="185" y="198"/>
                </a:lnTo>
                <a:lnTo>
                  <a:pt x="182" y="198"/>
                </a:lnTo>
                <a:lnTo>
                  <a:pt x="177" y="192"/>
                </a:lnTo>
                <a:lnTo>
                  <a:pt x="172" y="184"/>
                </a:lnTo>
                <a:lnTo>
                  <a:pt x="171" y="185"/>
                </a:lnTo>
                <a:lnTo>
                  <a:pt x="162" y="185"/>
                </a:lnTo>
                <a:lnTo>
                  <a:pt x="161" y="182"/>
                </a:lnTo>
                <a:lnTo>
                  <a:pt x="156" y="185"/>
                </a:lnTo>
                <a:lnTo>
                  <a:pt x="151" y="184"/>
                </a:lnTo>
                <a:lnTo>
                  <a:pt x="143" y="184"/>
                </a:lnTo>
                <a:lnTo>
                  <a:pt x="138" y="182"/>
                </a:lnTo>
                <a:lnTo>
                  <a:pt x="136" y="185"/>
                </a:lnTo>
                <a:lnTo>
                  <a:pt x="128" y="186"/>
                </a:lnTo>
                <a:lnTo>
                  <a:pt x="126" y="184"/>
                </a:lnTo>
                <a:lnTo>
                  <a:pt x="121" y="189"/>
                </a:lnTo>
                <a:lnTo>
                  <a:pt x="115" y="194"/>
                </a:lnTo>
                <a:lnTo>
                  <a:pt x="111" y="194"/>
                </a:lnTo>
                <a:lnTo>
                  <a:pt x="105" y="200"/>
                </a:lnTo>
                <a:lnTo>
                  <a:pt x="96" y="200"/>
                </a:lnTo>
                <a:lnTo>
                  <a:pt x="89" y="202"/>
                </a:lnTo>
                <a:lnTo>
                  <a:pt x="81" y="205"/>
                </a:lnTo>
                <a:lnTo>
                  <a:pt x="77" y="209"/>
                </a:lnTo>
                <a:lnTo>
                  <a:pt x="74" y="208"/>
                </a:lnTo>
                <a:lnTo>
                  <a:pt x="71" y="212"/>
                </a:lnTo>
                <a:lnTo>
                  <a:pt x="67" y="213"/>
                </a:lnTo>
                <a:lnTo>
                  <a:pt x="62" y="218"/>
                </a:lnTo>
                <a:lnTo>
                  <a:pt x="46" y="218"/>
                </a:lnTo>
                <a:lnTo>
                  <a:pt x="39" y="211"/>
                </a:lnTo>
                <a:lnTo>
                  <a:pt x="38" y="208"/>
                </a:lnTo>
                <a:lnTo>
                  <a:pt x="36" y="211"/>
                </a:lnTo>
                <a:lnTo>
                  <a:pt x="33" y="206"/>
                </a:lnTo>
                <a:lnTo>
                  <a:pt x="34" y="193"/>
                </a:lnTo>
                <a:lnTo>
                  <a:pt x="36" y="185"/>
                </a:lnTo>
                <a:lnTo>
                  <a:pt x="33" y="179"/>
                </a:lnTo>
                <a:lnTo>
                  <a:pt x="30" y="173"/>
                </a:lnTo>
                <a:lnTo>
                  <a:pt x="29" y="166"/>
                </a:lnTo>
                <a:lnTo>
                  <a:pt x="24" y="163"/>
                </a:lnTo>
                <a:lnTo>
                  <a:pt x="23" y="162"/>
                </a:lnTo>
                <a:lnTo>
                  <a:pt x="22" y="159"/>
                </a:lnTo>
                <a:lnTo>
                  <a:pt x="15" y="150"/>
                </a:lnTo>
                <a:lnTo>
                  <a:pt x="6" y="128"/>
                </a:lnTo>
                <a:lnTo>
                  <a:pt x="3" y="113"/>
                </a:lnTo>
                <a:lnTo>
                  <a:pt x="3" y="104"/>
                </a:lnTo>
                <a:lnTo>
                  <a:pt x="0" y="101"/>
                </a:lnTo>
                <a:lnTo>
                  <a:pt x="1" y="93"/>
                </a:lnTo>
                <a:lnTo>
                  <a:pt x="4" y="89"/>
                </a:lnTo>
                <a:lnTo>
                  <a:pt x="15" y="78"/>
                </a:lnTo>
                <a:lnTo>
                  <a:pt x="26" y="79"/>
                </a:lnTo>
                <a:lnTo>
                  <a:pt x="28" y="81"/>
                </a:lnTo>
                <a:lnTo>
                  <a:pt x="42" y="81"/>
                </a:lnTo>
                <a:lnTo>
                  <a:pt x="43" y="78"/>
                </a:lnTo>
                <a:lnTo>
                  <a:pt x="46" y="79"/>
                </a:lnTo>
                <a:lnTo>
                  <a:pt x="50" y="76"/>
                </a:lnTo>
                <a:lnTo>
                  <a:pt x="53" y="77"/>
                </a:lnTo>
                <a:lnTo>
                  <a:pt x="56" y="75"/>
                </a:lnTo>
                <a:lnTo>
                  <a:pt x="55" y="72"/>
                </a:lnTo>
                <a:lnTo>
                  <a:pt x="58" y="65"/>
                </a:lnTo>
                <a:lnTo>
                  <a:pt x="62" y="62"/>
                </a:lnTo>
                <a:lnTo>
                  <a:pt x="60" y="60"/>
                </a:lnTo>
                <a:lnTo>
                  <a:pt x="62" y="58"/>
                </a:lnTo>
                <a:lnTo>
                  <a:pt x="60" y="55"/>
                </a:lnTo>
                <a:lnTo>
                  <a:pt x="66" y="50"/>
                </a:lnTo>
                <a:lnTo>
                  <a:pt x="75" y="49"/>
                </a:lnTo>
                <a:lnTo>
                  <a:pt x="84" y="37"/>
                </a:lnTo>
                <a:lnTo>
                  <a:pt x="95" y="27"/>
                </a:lnTo>
                <a:lnTo>
                  <a:pt x="100" y="26"/>
                </a:lnTo>
                <a:lnTo>
                  <a:pt x="103" y="23"/>
                </a:lnTo>
                <a:lnTo>
                  <a:pt x="108" y="23"/>
                </a:lnTo>
                <a:lnTo>
                  <a:pt x="117" y="32"/>
                </a:lnTo>
                <a:lnTo>
                  <a:pt x="120" y="33"/>
                </a:lnTo>
                <a:lnTo>
                  <a:pt x="123" y="29"/>
                </a:lnTo>
                <a:lnTo>
                  <a:pt x="129" y="23"/>
                </a:lnTo>
                <a:lnTo>
                  <a:pt x="133" y="22"/>
                </a:lnTo>
                <a:lnTo>
                  <a:pt x="137" y="14"/>
                </a:lnTo>
                <a:lnTo>
                  <a:pt x="141" y="13"/>
                </a:lnTo>
                <a:lnTo>
                  <a:pt x="146" y="10"/>
                </a:lnTo>
                <a:lnTo>
                  <a:pt x="151" y="7"/>
                </a:lnTo>
                <a:lnTo>
                  <a:pt x="156" y="7"/>
                </a:lnTo>
                <a:lnTo>
                  <a:pt x="160" y="3"/>
                </a:lnTo>
                <a:lnTo>
                  <a:pt x="166" y="3"/>
                </a:lnTo>
                <a:lnTo>
                  <a:pt x="173" y="3"/>
                </a:lnTo>
                <a:lnTo>
                  <a:pt x="182" y="5"/>
                </a:lnTo>
                <a:lnTo>
                  <a:pt x="188" y="9"/>
                </a:lnTo>
                <a:lnTo>
                  <a:pt x="189" y="12"/>
                </a:lnTo>
                <a:lnTo>
                  <a:pt x="190" y="14"/>
                </a:lnTo>
                <a:lnTo>
                  <a:pt x="191" y="19"/>
                </a:lnTo>
                <a:lnTo>
                  <a:pt x="190" y="21"/>
                </a:lnTo>
                <a:lnTo>
                  <a:pt x="190" y="26"/>
                </a:lnTo>
                <a:lnTo>
                  <a:pt x="189" y="29"/>
                </a:lnTo>
                <a:lnTo>
                  <a:pt x="204" y="40"/>
                </a:lnTo>
                <a:lnTo>
                  <a:pt x="209" y="46"/>
                </a:lnTo>
                <a:lnTo>
                  <a:pt x="215" y="48"/>
                </a:lnTo>
                <a:lnTo>
                  <a:pt x="221" y="51"/>
                </a:lnTo>
                <a:lnTo>
                  <a:pt x="225" y="52"/>
                </a:lnTo>
                <a:lnTo>
                  <a:pt x="231" y="49"/>
                </a:lnTo>
                <a:lnTo>
                  <a:pt x="236" y="40"/>
                </a:lnTo>
                <a:lnTo>
                  <a:pt x="238" y="33"/>
                </a:lnTo>
                <a:lnTo>
                  <a:pt x="240" y="19"/>
                </a:lnTo>
                <a:lnTo>
                  <a:pt x="242" y="13"/>
                </a:lnTo>
                <a:lnTo>
                  <a:pt x="242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1" name="Freeform 59"/>
          <p:cNvSpPr>
            <a:spLocks/>
          </p:cNvSpPr>
          <p:nvPr/>
        </p:nvSpPr>
        <p:spPr bwMode="auto">
          <a:xfrm>
            <a:off x="4264025" y="4913313"/>
            <a:ext cx="620713" cy="12700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37" y="5"/>
              </a:cxn>
              <a:cxn ang="0">
                <a:pos x="51" y="6"/>
              </a:cxn>
              <a:cxn ang="0">
                <a:pos x="63" y="16"/>
              </a:cxn>
              <a:cxn ang="0">
                <a:pos x="74" y="18"/>
              </a:cxn>
              <a:cxn ang="0">
                <a:pos x="91" y="22"/>
              </a:cxn>
              <a:cxn ang="0">
                <a:pos x="101" y="24"/>
              </a:cxn>
              <a:cxn ang="0">
                <a:pos x="105" y="16"/>
              </a:cxn>
              <a:cxn ang="0">
                <a:pos x="127" y="18"/>
              </a:cxn>
              <a:cxn ang="0">
                <a:pos x="143" y="21"/>
              </a:cxn>
              <a:cxn ang="0">
                <a:pos x="154" y="22"/>
              </a:cxn>
              <a:cxn ang="0">
                <a:pos x="162" y="18"/>
              </a:cxn>
              <a:cxn ang="0">
                <a:pos x="175" y="16"/>
              </a:cxn>
              <a:cxn ang="0">
                <a:pos x="186" y="14"/>
              </a:cxn>
              <a:cxn ang="0">
                <a:pos x="183" y="24"/>
              </a:cxn>
              <a:cxn ang="0">
                <a:pos x="175" y="27"/>
              </a:cxn>
              <a:cxn ang="0">
                <a:pos x="169" y="28"/>
              </a:cxn>
              <a:cxn ang="0">
                <a:pos x="161" y="31"/>
              </a:cxn>
              <a:cxn ang="0">
                <a:pos x="153" y="31"/>
              </a:cxn>
              <a:cxn ang="0">
                <a:pos x="146" y="32"/>
              </a:cxn>
              <a:cxn ang="0">
                <a:pos x="135" y="34"/>
              </a:cxn>
              <a:cxn ang="0">
                <a:pos x="128" y="27"/>
              </a:cxn>
              <a:cxn ang="0">
                <a:pos x="120" y="34"/>
              </a:cxn>
              <a:cxn ang="0">
                <a:pos x="109" y="27"/>
              </a:cxn>
              <a:cxn ang="0">
                <a:pos x="103" y="28"/>
              </a:cxn>
              <a:cxn ang="0">
                <a:pos x="94" y="31"/>
              </a:cxn>
              <a:cxn ang="0">
                <a:pos x="85" y="29"/>
              </a:cxn>
              <a:cxn ang="0">
                <a:pos x="75" y="28"/>
              </a:cxn>
              <a:cxn ang="0">
                <a:pos x="65" y="31"/>
              </a:cxn>
              <a:cxn ang="0">
                <a:pos x="52" y="26"/>
              </a:cxn>
              <a:cxn ang="0">
                <a:pos x="34" y="23"/>
              </a:cxn>
              <a:cxn ang="0">
                <a:pos x="21" y="20"/>
              </a:cxn>
              <a:cxn ang="0">
                <a:pos x="8" y="15"/>
              </a:cxn>
              <a:cxn ang="0">
                <a:pos x="1" y="13"/>
              </a:cxn>
              <a:cxn ang="0">
                <a:pos x="0" y="0"/>
              </a:cxn>
            </a:cxnLst>
            <a:rect l="0" t="0" r="r" b="b"/>
            <a:pathLst>
              <a:path w="186" h="34">
                <a:moveTo>
                  <a:pt x="0" y="0"/>
                </a:moveTo>
                <a:lnTo>
                  <a:pt x="14" y="5"/>
                </a:lnTo>
                <a:lnTo>
                  <a:pt x="26" y="5"/>
                </a:lnTo>
                <a:lnTo>
                  <a:pt x="37" y="5"/>
                </a:lnTo>
                <a:lnTo>
                  <a:pt x="45" y="5"/>
                </a:lnTo>
                <a:lnTo>
                  <a:pt x="51" y="6"/>
                </a:lnTo>
                <a:lnTo>
                  <a:pt x="59" y="9"/>
                </a:lnTo>
                <a:lnTo>
                  <a:pt x="63" y="16"/>
                </a:lnTo>
                <a:lnTo>
                  <a:pt x="67" y="19"/>
                </a:lnTo>
                <a:lnTo>
                  <a:pt x="74" y="18"/>
                </a:lnTo>
                <a:lnTo>
                  <a:pt x="82" y="18"/>
                </a:lnTo>
                <a:lnTo>
                  <a:pt x="91" y="22"/>
                </a:lnTo>
                <a:lnTo>
                  <a:pt x="97" y="24"/>
                </a:lnTo>
                <a:lnTo>
                  <a:pt x="101" y="24"/>
                </a:lnTo>
                <a:lnTo>
                  <a:pt x="102" y="19"/>
                </a:lnTo>
                <a:lnTo>
                  <a:pt x="105" y="16"/>
                </a:lnTo>
                <a:lnTo>
                  <a:pt x="117" y="18"/>
                </a:lnTo>
                <a:lnTo>
                  <a:pt x="127" y="18"/>
                </a:lnTo>
                <a:lnTo>
                  <a:pt x="136" y="18"/>
                </a:lnTo>
                <a:lnTo>
                  <a:pt x="143" y="21"/>
                </a:lnTo>
                <a:lnTo>
                  <a:pt x="147" y="23"/>
                </a:lnTo>
                <a:lnTo>
                  <a:pt x="154" y="22"/>
                </a:lnTo>
                <a:lnTo>
                  <a:pt x="159" y="20"/>
                </a:lnTo>
                <a:lnTo>
                  <a:pt x="162" y="18"/>
                </a:lnTo>
                <a:lnTo>
                  <a:pt x="170" y="18"/>
                </a:lnTo>
                <a:lnTo>
                  <a:pt x="175" y="16"/>
                </a:lnTo>
                <a:lnTo>
                  <a:pt x="182" y="14"/>
                </a:lnTo>
                <a:lnTo>
                  <a:pt x="186" y="14"/>
                </a:lnTo>
                <a:lnTo>
                  <a:pt x="185" y="21"/>
                </a:lnTo>
                <a:lnTo>
                  <a:pt x="183" y="24"/>
                </a:lnTo>
                <a:lnTo>
                  <a:pt x="179" y="27"/>
                </a:lnTo>
                <a:lnTo>
                  <a:pt x="175" y="27"/>
                </a:lnTo>
                <a:lnTo>
                  <a:pt x="174" y="27"/>
                </a:lnTo>
                <a:lnTo>
                  <a:pt x="169" y="28"/>
                </a:lnTo>
                <a:lnTo>
                  <a:pt x="165" y="32"/>
                </a:lnTo>
                <a:lnTo>
                  <a:pt x="161" y="31"/>
                </a:lnTo>
                <a:lnTo>
                  <a:pt x="157" y="29"/>
                </a:lnTo>
                <a:lnTo>
                  <a:pt x="153" y="31"/>
                </a:lnTo>
                <a:lnTo>
                  <a:pt x="149" y="32"/>
                </a:lnTo>
                <a:lnTo>
                  <a:pt x="146" y="32"/>
                </a:lnTo>
                <a:lnTo>
                  <a:pt x="143" y="34"/>
                </a:lnTo>
                <a:lnTo>
                  <a:pt x="135" y="34"/>
                </a:lnTo>
                <a:lnTo>
                  <a:pt x="132" y="31"/>
                </a:lnTo>
                <a:lnTo>
                  <a:pt x="128" y="27"/>
                </a:lnTo>
                <a:lnTo>
                  <a:pt x="123" y="31"/>
                </a:lnTo>
                <a:lnTo>
                  <a:pt x="120" y="34"/>
                </a:lnTo>
                <a:lnTo>
                  <a:pt x="116" y="34"/>
                </a:lnTo>
                <a:lnTo>
                  <a:pt x="109" y="27"/>
                </a:lnTo>
                <a:lnTo>
                  <a:pt x="107" y="28"/>
                </a:lnTo>
                <a:lnTo>
                  <a:pt x="103" y="28"/>
                </a:lnTo>
                <a:lnTo>
                  <a:pt x="100" y="32"/>
                </a:lnTo>
                <a:lnTo>
                  <a:pt x="94" y="31"/>
                </a:lnTo>
                <a:lnTo>
                  <a:pt x="88" y="31"/>
                </a:lnTo>
                <a:lnTo>
                  <a:pt x="85" y="29"/>
                </a:lnTo>
                <a:lnTo>
                  <a:pt x="81" y="27"/>
                </a:lnTo>
                <a:lnTo>
                  <a:pt x="75" y="28"/>
                </a:lnTo>
                <a:lnTo>
                  <a:pt x="69" y="32"/>
                </a:lnTo>
                <a:lnTo>
                  <a:pt x="65" y="31"/>
                </a:lnTo>
                <a:lnTo>
                  <a:pt x="59" y="29"/>
                </a:lnTo>
                <a:lnTo>
                  <a:pt x="52" y="26"/>
                </a:lnTo>
                <a:lnTo>
                  <a:pt x="46" y="26"/>
                </a:lnTo>
                <a:lnTo>
                  <a:pt x="34" y="23"/>
                </a:lnTo>
                <a:lnTo>
                  <a:pt x="26" y="21"/>
                </a:lnTo>
                <a:lnTo>
                  <a:pt x="21" y="20"/>
                </a:lnTo>
                <a:lnTo>
                  <a:pt x="13" y="19"/>
                </a:lnTo>
                <a:lnTo>
                  <a:pt x="8" y="15"/>
                </a:lnTo>
                <a:lnTo>
                  <a:pt x="3" y="14"/>
                </a:lnTo>
                <a:lnTo>
                  <a:pt x="1" y="13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2" name="Freeform 60"/>
          <p:cNvSpPr>
            <a:spLocks/>
          </p:cNvSpPr>
          <p:nvPr/>
        </p:nvSpPr>
        <p:spPr bwMode="auto">
          <a:xfrm>
            <a:off x="4602163" y="4667250"/>
            <a:ext cx="282575" cy="239713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70" y="0"/>
              </a:cxn>
              <a:cxn ang="0">
                <a:pos x="75" y="8"/>
              </a:cxn>
              <a:cxn ang="0">
                <a:pos x="67" y="13"/>
              </a:cxn>
              <a:cxn ang="0">
                <a:pos x="65" y="17"/>
              </a:cxn>
              <a:cxn ang="0">
                <a:pos x="59" y="22"/>
              </a:cxn>
              <a:cxn ang="0">
                <a:pos x="52" y="23"/>
              </a:cxn>
              <a:cxn ang="0">
                <a:pos x="45" y="20"/>
              </a:cxn>
              <a:cxn ang="0">
                <a:pos x="37" y="13"/>
              </a:cxn>
              <a:cxn ang="0">
                <a:pos x="27" y="13"/>
              </a:cxn>
              <a:cxn ang="0">
                <a:pos x="26" y="23"/>
              </a:cxn>
              <a:cxn ang="0">
                <a:pos x="27" y="29"/>
              </a:cxn>
              <a:cxn ang="0">
                <a:pos x="37" y="25"/>
              </a:cxn>
              <a:cxn ang="0">
                <a:pos x="44" y="27"/>
              </a:cxn>
              <a:cxn ang="0">
                <a:pos x="42" y="33"/>
              </a:cxn>
              <a:cxn ang="0">
                <a:pos x="41" y="37"/>
              </a:cxn>
              <a:cxn ang="0">
                <a:pos x="42" y="43"/>
              </a:cxn>
              <a:cxn ang="0">
                <a:pos x="47" y="46"/>
              </a:cxn>
              <a:cxn ang="0">
                <a:pos x="45" y="53"/>
              </a:cxn>
              <a:cxn ang="0">
                <a:pos x="42" y="61"/>
              </a:cxn>
              <a:cxn ang="0">
                <a:pos x="35" y="63"/>
              </a:cxn>
              <a:cxn ang="0">
                <a:pos x="32" y="59"/>
              </a:cxn>
              <a:cxn ang="0">
                <a:pos x="28" y="50"/>
              </a:cxn>
              <a:cxn ang="0">
                <a:pos x="28" y="41"/>
              </a:cxn>
              <a:cxn ang="0">
                <a:pos x="18" y="41"/>
              </a:cxn>
              <a:cxn ang="0">
                <a:pos x="12" y="42"/>
              </a:cxn>
              <a:cxn ang="0">
                <a:pos x="20" y="46"/>
              </a:cxn>
              <a:cxn ang="0">
                <a:pos x="24" y="52"/>
              </a:cxn>
              <a:cxn ang="0">
                <a:pos x="21" y="60"/>
              </a:cxn>
              <a:cxn ang="0">
                <a:pos x="15" y="65"/>
              </a:cxn>
              <a:cxn ang="0">
                <a:pos x="15" y="59"/>
              </a:cxn>
              <a:cxn ang="0">
                <a:pos x="11" y="52"/>
              </a:cxn>
              <a:cxn ang="0">
                <a:pos x="5" y="46"/>
              </a:cxn>
              <a:cxn ang="0">
                <a:pos x="1" y="39"/>
              </a:cxn>
              <a:cxn ang="0">
                <a:pos x="8" y="31"/>
              </a:cxn>
              <a:cxn ang="0">
                <a:pos x="12" y="21"/>
              </a:cxn>
              <a:cxn ang="0">
                <a:pos x="13" y="14"/>
              </a:cxn>
              <a:cxn ang="0">
                <a:pos x="12" y="8"/>
              </a:cxn>
            </a:cxnLst>
            <a:rect l="0" t="0" r="r" b="b"/>
            <a:pathLst>
              <a:path w="84" h="65">
                <a:moveTo>
                  <a:pt x="21" y="0"/>
                </a:moveTo>
                <a:lnTo>
                  <a:pt x="41" y="1"/>
                </a:lnTo>
                <a:lnTo>
                  <a:pt x="60" y="1"/>
                </a:lnTo>
                <a:lnTo>
                  <a:pt x="70" y="0"/>
                </a:lnTo>
                <a:lnTo>
                  <a:pt x="84" y="6"/>
                </a:lnTo>
                <a:lnTo>
                  <a:pt x="75" y="8"/>
                </a:lnTo>
                <a:lnTo>
                  <a:pt x="70" y="11"/>
                </a:lnTo>
                <a:lnTo>
                  <a:pt x="67" y="13"/>
                </a:lnTo>
                <a:lnTo>
                  <a:pt x="65" y="15"/>
                </a:lnTo>
                <a:lnTo>
                  <a:pt x="65" y="17"/>
                </a:lnTo>
                <a:lnTo>
                  <a:pt x="65" y="20"/>
                </a:lnTo>
                <a:lnTo>
                  <a:pt x="59" y="22"/>
                </a:lnTo>
                <a:lnTo>
                  <a:pt x="54" y="22"/>
                </a:lnTo>
                <a:lnTo>
                  <a:pt x="52" y="23"/>
                </a:lnTo>
                <a:lnTo>
                  <a:pt x="47" y="23"/>
                </a:lnTo>
                <a:lnTo>
                  <a:pt x="45" y="20"/>
                </a:lnTo>
                <a:lnTo>
                  <a:pt x="41" y="16"/>
                </a:lnTo>
                <a:lnTo>
                  <a:pt x="37" y="13"/>
                </a:lnTo>
                <a:lnTo>
                  <a:pt x="29" y="13"/>
                </a:lnTo>
                <a:lnTo>
                  <a:pt x="27" y="13"/>
                </a:lnTo>
                <a:lnTo>
                  <a:pt x="25" y="18"/>
                </a:lnTo>
                <a:lnTo>
                  <a:pt x="26" y="23"/>
                </a:lnTo>
                <a:lnTo>
                  <a:pt x="26" y="26"/>
                </a:lnTo>
                <a:lnTo>
                  <a:pt x="27" y="29"/>
                </a:lnTo>
                <a:lnTo>
                  <a:pt x="31" y="28"/>
                </a:lnTo>
                <a:lnTo>
                  <a:pt x="37" y="25"/>
                </a:lnTo>
                <a:lnTo>
                  <a:pt x="41" y="25"/>
                </a:lnTo>
                <a:lnTo>
                  <a:pt x="44" y="27"/>
                </a:lnTo>
                <a:lnTo>
                  <a:pt x="44" y="29"/>
                </a:lnTo>
                <a:lnTo>
                  <a:pt x="42" y="33"/>
                </a:lnTo>
                <a:lnTo>
                  <a:pt x="41" y="35"/>
                </a:lnTo>
                <a:lnTo>
                  <a:pt x="41" y="37"/>
                </a:lnTo>
                <a:lnTo>
                  <a:pt x="40" y="40"/>
                </a:lnTo>
                <a:lnTo>
                  <a:pt x="42" y="43"/>
                </a:lnTo>
                <a:lnTo>
                  <a:pt x="46" y="47"/>
                </a:lnTo>
                <a:lnTo>
                  <a:pt x="47" y="46"/>
                </a:lnTo>
                <a:lnTo>
                  <a:pt x="47" y="50"/>
                </a:lnTo>
                <a:lnTo>
                  <a:pt x="45" y="53"/>
                </a:lnTo>
                <a:lnTo>
                  <a:pt x="43" y="56"/>
                </a:lnTo>
                <a:lnTo>
                  <a:pt x="42" y="61"/>
                </a:lnTo>
                <a:lnTo>
                  <a:pt x="38" y="63"/>
                </a:lnTo>
                <a:lnTo>
                  <a:pt x="35" y="63"/>
                </a:lnTo>
                <a:lnTo>
                  <a:pt x="32" y="63"/>
                </a:lnTo>
                <a:lnTo>
                  <a:pt x="32" y="59"/>
                </a:lnTo>
                <a:lnTo>
                  <a:pt x="31" y="52"/>
                </a:lnTo>
                <a:lnTo>
                  <a:pt x="28" y="50"/>
                </a:lnTo>
                <a:lnTo>
                  <a:pt x="27" y="47"/>
                </a:lnTo>
                <a:lnTo>
                  <a:pt x="28" y="41"/>
                </a:lnTo>
                <a:lnTo>
                  <a:pt x="25" y="39"/>
                </a:lnTo>
                <a:lnTo>
                  <a:pt x="18" y="41"/>
                </a:lnTo>
                <a:lnTo>
                  <a:pt x="15" y="39"/>
                </a:lnTo>
                <a:lnTo>
                  <a:pt x="12" y="42"/>
                </a:lnTo>
                <a:lnTo>
                  <a:pt x="15" y="44"/>
                </a:lnTo>
                <a:lnTo>
                  <a:pt x="20" y="46"/>
                </a:lnTo>
                <a:lnTo>
                  <a:pt x="21" y="48"/>
                </a:lnTo>
                <a:lnTo>
                  <a:pt x="24" y="52"/>
                </a:lnTo>
                <a:lnTo>
                  <a:pt x="24" y="55"/>
                </a:lnTo>
                <a:lnTo>
                  <a:pt x="21" y="60"/>
                </a:lnTo>
                <a:lnTo>
                  <a:pt x="17" y="64"/>
                </a:lnTo>
                <a:lnTo>
                  <a:pt x="15" y="65"/>
                </a:lnTo>
                <a:lnTo>
                  <a:pt x="15" y="62"/>
                </a:lnTo>
                <a:lnTo>
                  <a:pt x="15" y="59"/>
                </a:lnTo>
                <a:lnTo>
                  <a:pt x="16" y="55"/>
                </a:lnTo>
                <a:lnTo>
                  <a:pt x="11" y="52"/>
                </a:lnTo>
                <a:lnTo>
                  <a:pt x="6" y="49"/>
                </a:lnTo>
                <a:lnTo>
                  <a:pt x="5" y="46"/>
                </a:lnTo>
                <a:lnTo>
                  <a:pt x="0" y="44"/>
                </a:lnTo>
                <a:lnTo>
                  <a:pt x="1" y="39"/>
                </a:lnTo>
                <a:lnTo>
                  <a:pt x="5" y="36"/>
                </a:lnTo>
                <a:lnTo>
                  <a:pt x="8" y="31"/>
                </a:lnTo>
                <a:lnTo>
                  <a:pt x="11" y="26"/>
                </a:lnTo>
                <a:lnTo>
                  <a:pt x="12" y="21"/>
                </a:lnTo>
                <a:lnTo>
                  <a:pt x="11" y="16"/>
                </a:lnTo>
                <a:lnTo>
                  <a:pt x="13" y="14"/>
                </a:lnTo>
                <a:lnTo>
                  <a:pt x="15" y="12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3" name="Freeform 61"/>
          <p:cNvSpPr>
            <a:spLocks/>
          </p:cNvSpPr>
          <p:nvPr/>
        </p:nvSpPr>
        <p:spPr bwMode="auto">
          <a:xfrm>
            <a:off x="4306888" y="4560888"/>
            <a:ext cx="309562" cy="32861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9" y="16"/>
              </a:cxn>
              <a:cxn ang="0">
                <a:pos x="29" y="10"/>
              </a:cxn>
              <a:cxn ang="0">
                <a:pos x="34" y="5"/>
              </a:cxn>
              <a:cxn ang="0">
                <a:pos x="49" y="0"/>
              </a:cxn>
              <a:cxn ang="0">
                <a:pos x="57" y="11"/>
              </a:cxn>
              <a:cxn ang="0">
                <a:pos x="65" y="6"/>
              </a:cxn>
              <a:cxn ang="0">
                <a:pos x="68" y="3"/>
              </a:cxn>
              <a:cxn ang="0">
                <a:pos x="75" y="0"/>
              </a:cxn>
              <a:cxn ang="0">
                <a:pos x="79" y="0"/>
              </a:cxn>
              <a:cxn ang="0">
                <a:pos x="80" y="4"/>
              </a:cxn>
              <a:cxn ang="0">
                <a:pos x="80" y="7"/>
              </a:cxn>
              <a:cxn ang="0">
                <a:pos x="76" y="12"/>
              </a:cxn>
              <a:cxn ang="0">
                <a:pos x="76" y="15"/>
              </a:cxn>
              <a:cxn ang="0">
                <a:pos x="87" y="28"/>
              </a:cxn>
              <a:cxn ang="0">
                <a:pos x="89" y="36"/>
              </a:cxn>
              <a:cxn ang="0">
                <a:pos x="92" y="36"/>
              </a:cxn>
              <a:cxn ang="0">
                <a:pos x="93" y="40"/>
              </a:cxn>
              <a:cxn ang="0">
                <a:pos x="89" y="44"/>
              </a:cxn>
              <a:cxn ang="0">
                <a:pos x="86" y="42"/>
              </a:cxn>
              <a:cxn ang="0">
                <a:pos x="79" y="45"/>
              </a:cxn>
              <a:cxn ang="0">
                <a:pos x="80" y="53"/>
              </a:cxn>
              <a:cxn ang="0">
                <a:pos x="72" y="58"/>
              </a:cxn>
              <a:cxn ang="0">
                <a:pos x="72" y="71"/>
              </a:cxn>
              <a:cxn ang="0">
                <a:pos x="72" y="80"/>
              </a:cxn>
              <a:cxn ang="0">
                <a:pos x="68" y="84"/>
              </a:cxn>
              <a:cxn ang="0">
                <a:pos x="65" y="90"/>
              </a:cxn>
              <a:cxn ang="0">
                <a:pos x="61" y="89"/>
              </a:cxn>
              <a:cxn ang="0">
                <a:pos x="55" y="86"/>
              </a:cxn>
              <a:cxn ang="0">
                <a:pos x="50" y="83"/>
              </a:cxn>
              <a:cxn ang="0">
                <a:pos x="46" y="78"/>
              </a:cxn>
              <a:cxn ang="0">
                <a:pos x="32" y="79"/>
              </a:cxn>
              <a:cxn ang="0">
                <a:pos x="20" y="76"/>
              </a:cxn>
              <a:cxn ang="0">
                <a:pos x="12" y="68"/>
              </a:cxn>
              <a:cxn ang="0">
                <a:pos x="7" y="62"/>
              </a:cxn>
              <a:cxn ang="0">
                <a:pos x="3" y="57"/>
              </a:cxn>
              <a:cxn ang="0">
                <a:pos x="3" y="47"/>
              </a:cxn>
              <a:cxn ang="0">
                <a:pos x="0" y="30"/>
              </a:cxn>
            </a:cxnLst>
            <a:rect l="0" t="0" r="r" b="b"/>
            <a:pathLst>
              <a:path w="93" h="90">
                <a:moveTo>
                  <a:pt x="0" y="30"/>
                </a:moveTo>
                <a:lnTo>
                  <a:pt x="19" y="16"/>
                </a:lnTo>
                <a:lnTo>
                  <a:pt x="29" y="10"/>
                </a:lnTo>
                <a:lnTo>
                  <a:pt x="34" y="5"/>
                </a:lnTo>
                <a:lnTo>
                  <a:pt x="49" y="0"/>
                </a:lnTo>
                <a:lnTo>
                  <a:pt x="57" y="11"/>
                </a:lnTo>
                <a:lnTo>
                  <a:pt x="65" y="6"/>
                </a:lnTo>
                <a:lnTo>
                  <a:pt x="68" y="3"/>
                </a:lnTo>
                <a:lnTo>
                  <a:pt x="75" y="0"/>
                </a:lnTo>
                <a:lnTo>
                  <a:pt x="79" y="0"/>
                </a:lnTo>
                <a:lnTo>
                  <a:pt x="80" y="4"/>
                </a:lnTo>
                <a:lnTo>
                  <a:pt x="80" y="7"/>
                </a:lnTo>
                <a:lnTo>
                  <a:pt x="76" y="12"/>
                </a:lnTo>
                <a:lnTo>
                  <a:pt x="76" y="15"/>
                </a:lnTo>
                <a:lnTo>
                  <a:pt x="87" y="28"/>
                </a:lnTo>
                <a:lnTo>
                  <a:pt x="89" y="36"/>
                </a:lnTo>
                <a:lnTo>
                  <a:pt x="92" y="36"/>
                </a:lnTo>
                <a:lnTo>
                  <a:pt x="93" y="40"/>
                </a:lnTo>
                <a:lnTo>
                  <a:pt x="89" y="44"/>
                </a:lnTo>
                <a:lnTo>
                  <a:pt x="86" y="42"/>
                </a:lnTo>
                <a:lnTo>
                  <a:pt x="79" y="45"/>
                </a:lnTo>
                <a:lnTo>
                  <a:pt x="80" y="53"/>
                </a:lnTo>
                <a:lnTo>
                  <a:pt x="72" y="58"/>
                </a:lnTo>
                <a:lnTo>
                  <a:pt x="72" y="71"/>
                </a:lnTo>
                <a:lnTo>
                  <a:pt x="72" y="80"/>
                </a:lnTo>
                <a:lnTo>
                  <a:pt x="68" y="84"/>
                </a:lnTo>
                <a:lnTo>
                  <a:pt x="65" y="90"/>
                </a:lnTo>
                <a:lnTo>
                  <a:pt x="61" y="89"/>
                </a:lnTo>
                <a:lnTo>
                  <a:pt x="55" y="86"/>
                </a:lnTo>
                <a:lnTo>
                  <a:pt x="50" y="83"/>
                </a:lnTo>
                <a:lnTo>
                  <a:pt x="46" y="78"/>
                </a:lnTo>
                <a:lnTo>
                  <a:pt x="32" y="79"/>
                </a:lnTo>
                <a:lnTo>
                  <a:pt x="20" y="76"/>
                </a:lnTo>
                <a:lnTo>
                  <a:pt x="12" y="68"/>
                </a:lnTo>
                <a:lnTo>
                  <a:pt x="7" y="62"/>
                </a:lnTo>
                <a:lnTo>
                  <a:pt x="3" y="57"/>
                </a:lnTo>
                <a:lnTo>
                  <a:pt x="3" y="47"/>
                </a:lnTo>
                <a:lnTo>
                  <a:pt x="0" y="3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4" name="Freeform 62"/>
          <p:cNvSpPr>
            <a:spLocks/>
          </p:cNvSpPr>
          <p:nvPr/>
        </p:nvSpPr>
        <p:spPr bwMode="auto">
          <a:xfrm>
            <a:off x="4967288" y="4748213"/>
            <a:ext cx="590550" cy="30956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35" y="14"/>
              </a:cxn>
              <a:cxn ang="0">
                <a:pos x="38" y="20"/>
              </a:cxn>
              <a:cxn ang="0">
                <a:pos x="49" y="17"/>
              </a:cxn>
              <a:cxn ang="0">
                <a:pos x="55" y="19"/>
              </a:cxn>
              <a:cxn ang="0">
                <a:pos x="62" y="14"/>
              </a:cxn>
              <a:cxn ang="0">
                <a:pos x="72" y="11"/>
              </a:cxn>
              <a:cxn ang="0">
                <a:pos x="95" y="17"/>
              </a:cxn>
              <a:cxn ang="0">
                <a:pos x="109" y="24"/>
              </a:cxn>
              <a:cxn ang="0">
                <a:pos x="120" y="29"/>
              </a:cxn>
              <a:cxn ang="0">
                <a:pos x="139" y="40"/>
              </a:cxn>
              <a:cxn ang="0">
                <a:pos x="141" y="46"/>
              </a:cxn>
              <a:cxn ang="0">
                <a:pos x="150" y="51"/>
              </a:cxn>
              <a:cxn ang="0">
                <a:pos x="157" y="53"/>
              </a:cxn>
              <a:cxn ang="0">
                <a:pos x="165" y="63"/>
              </a:cxn>
              <a:cxn ang="0">
                <a:pos x="171" y="69"/>
              </a:cxn>
              <a:cxn ang="0">
                <a:pos x="172" y="84"/>
              </a:cxn>
              <a:cxn ang="0">
                <a:pos x="164" y="84"/>
              </a:cxn>
              <a:cxn ang="0">
                <a:pos x="159" y="81"/>
              </a:cxn>
              <a:cxn ang="0">
                <a:pos x="141" y="66"/>
              </a:cxn>
              <a:cxn ang="0">
                <a:pos x="123" y="66"/>
              </a:cxn>
              <a:cxn ang="0">
                <a:pos x="117" y="71"/>
              </a:cxn>
              <a:cxn ang="0">
                <a:pos x="112" y="74"/>
              </a:cxn>
              <a:cxn ang="0">
                <a:pos x="101" y="78"/>
              </a:cxn>
              <a:cxn ang="0">
                <a:pos x="91" y="76"/>
              </a:cxn>
              <a:cxn ang="0">
                <a:pos x="82" y="76"/>
              </a:cxn>
              <a:cxn ang="0">
                <a:pos x="71" y="57"/>
              </a:cxn>
              <a:cxn ang="0">
                <a:pos x="58" y="40"/>
              </a:cxn>
              <a:cxn ang="0">
                <a:pos x="42" y="34"/>
              </a:cxn>
              <a:cxn ang="0">
                <a:pos x="27" y="33"/>
              </a:cxn>
              <a:cxn ang="0">
                <a:pos x="12" y="27"/>
              </a:cxn>
              <a:cxn ang="0">
                <a:pos x="13" y="9"/>
              </a:cxn>
            </a:cxnLst>
            <a:rect l="0" t="0" r="r" b="b"/>
            <a:pathLst>
              <a:path w="178" h="84">
                <a:moveTo>
                  <a:pt x="0" y="0"/>
                </a:moveTo>
                <a:lnTo>
                  <a:pt x="16" y="1"/>
                </a:lnTo>
                <a:lnTo>
                  <a:pt x="29" y="2"/>
                </a:lnTo>
                <a:lnTo>
                  <a:pt x="35" y="14"/>
                </a:lnTo>
                <a:lnTo>
                  <a:pt x="36" y="18"/>
                </a:lnTo>
                <a:lnTo>
                  <a:pt x="38" y="20"/>
                </a:lnTo>
                <a:lnTo>
                  <a:pt x="42" y="17"/>
                </a:lnTo>
                <a:lnTo>
                  <a:pt x="49" y="17"/>
                </a:lnTo>
                <a:lnTo>
                  <a:pt x="53" y="20"/>
                </a:lnTo>
                <a:lnTo>
                  <a:pt x="55" y="19"/>
                </a:lnTo>
                <a:lnTo>
                  <a:pt x="61" y="14"/>
                </a:lnTo>
                <a:lnTo>
                  <a:pt x="62" y="14"/>
                </a:lnTo>
                <a:lnTo>
                  <a:pt x="67" y="11"/>
                </a:lnTo>
                <a:lnTo>
                  <a:pt x="72" y="11"/>
                </a:lnTo>
                <a:lnTo>
                  <a:pt x="88" y="17"/>
                </a:lnTo>
                <a:lnTo>
                  <a:pt x="95" y="17"/>
                </a:lnTo>
                <a:lnTo>
                  <a:pt x="102" y="22"/>
                </a:lnTo>
                <a:lnTo>
                  <a:pt x="109" y="24"/>
                </a:lnTo>
                <a:lnTo>
                  <a:pt x="115" y="28"/>
                </a:lnTo>
                <a:lnTo>
                  <a:pt x="120" y="29"/>
                </a:lnTo>
                <a:lnTo>
                  <a:pt x="133" y="33"/>
                </a:lnTo>
                <a:lnTo>
                  <a:pt x="139" y="40"/>
                </a:lnTo>
                <a:lnTo>
                  <a:pt x="142" y="44"/>
                </a:lnTo>
                <a:lnTo>
                  <a:pt x="141" y="46"/>
                </a:lnTo>
                <a:lnTo>
                  <a:pt x="146" y="50"/>
                </a:lnTo>
                <a:lnTo>
                  <a:pt x="150" y="51"/>
                </a:lnTo>
                <a:lnTo>
                  <a:pt x="152" y="52"/>
                </a:lnTo>
                <a:lnTo>
                  <a:pt x="157" y="53"/>
                </a:lnTo>
                <a:lnTo>
                  <a:pt x="165" y="59"/>
                </a:lnTo>
                <a:lnTo>
                  <a:pt x="165" y="63"/>
                </a:lnTo>
                <a:lnTo>
                  <a:pt x="170" y="67"/>
                </a:lnTo>
                <a:lnTo>
                  <a:pt x="171" y="69"/>
                </a:lnTo>
                <a:lnTo>
                  <a:pt x="178" y="77"/>
                </a:lnTo>
                <a:lnTo>
                  <a:pt x="172" y="84"/>
                </a:lnTo>
                <a:lnTo>
                  <a:pt x="170" y="84"/>
                </a:lnTo>
                <a:lnTo>
                  <a:pt x="164" y="84"/>
                </a:lnTo>
                <a:lnTo>
                  <a:pt x="162" y="81"/>
                </a:lnTo>
                <a:lnTo>
                  <a:pt x="159" y="81"/>
                </a:lnTo>
                <a:lnTo>
                  <a:pt x="156" y="82"/>
                </a:lnTo>
                <a:lnTo>
                  <a:pt x="141" y="66"/>
                </a:lnTo>
                <a:lnTo>
                  <a:pt x="132" y="67"/>
                </a:lnTo>
                <a:lnTo>
                  <a:pt x="123" y="66"/>
                </a:lnTo>
                <a:lnTo>
                  <a:pt x="120" y="68"/>
                </a:lnTo>
                <a:lnTo>
                  <a:pt x="117" y="71"/>
                </a:lnTo>
                <a:lnTo>
                  <a:pt x="116" y="69"/>
                </a:lnTo>
                <a:lnTo>
                  <a:pt x="112" y="74"/>
                </a:lnTo>
                <a:lnTo>
                  <a:pt x="106" y="81"/>
                </a:lnTo>
                <a:lnTo>
                  <a:pt x="101" y="78"/>
                </a:lnTo>
                <a:lnTo>
                  <a:pt x="95" y="76"/>
                </a:lnTo>
                <a:lnTo>
                  <a:pt x="91" y="76"/>
                </a:lnTo>
                <a:lnTo>
                  <a:pt x="85" y="74"/>
                </a:lnTo>
                <a:lnTo>
                  <a:pt x="82" y="76"/>
                </a:lnTo>
                <a:lnTo>
                  <a:pt x="78" y="66"/>
                </a:lnTo>
                <a:lnTo>
                  <a:pt x="71" y="57"/>
                </a:lnTo>
                <a:lnTo>
                  <a:pt x="64" y="46"/>
                </a:lnTo>
                <a:lnTo>
                  <a:pt x="58" y="40"/>
                </a:lnTo>
                <a:lnTo>
                  <a:pt x="53" y="34"/>
                </a:lnTo>
                <a:lnTo>
                  <a:pt x="42" y="34"/>
                </a:lnTo>
                <a:lnTo>
                  <a:pt x="32" y="37"/>
                </a:lnTo>
                <a:lnTo>
                  <a:pt x="27" y="33"/>
                </a:lnTo>
                <a:lnTo>
                  <a:pt x="17" y="30"/>
                </a:lnTo>
                <a:lnTo>
                  <a:pt x="12" y="27"/>
                </a:lnTo>
                <a:lnTo>
                  <a:pt x="12" y="15"/>
                </a:lnTo>
                <a:lnTo>
                  <a:pt x="13" y="9"/>
                </a:lnTo>
                <a:lnTo>
                  <a:pt x="0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5" name="Freeform 63"/>
          <p:cNvSpPr>
            <a:spLocks/>
          </p:cNvSpPr>
          <p:nvPr/>
        </p:nvSpPr>
        <p:spPr bwMode="auto">
          <a:xfrm>
            <a:off x="3870325" y="4527550"/>
            <a:ext cx="357188" cy="40798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0"/>
              </a:cxn>
              <a:cxn ang="0">
                <a:pos x="24" y="5"/>
              </a:cxn>
              <a:cxn ang="0">
                <a:pos x="26" y="10"/>
              </a:cxn>
              <a:cxn ang="0">
                <a:pos x="26" y="12"/>
              </a:cxn>
              <a:cxn ang="0">
                <a:pos x="29" y="13"/>
              </a:cxn>
              <a:cxn ang="0">
                <a:pos x="29" y="15"/>
              </a:cxn>
              <a:cxn ang="0">
                <a:pos x="33" y="16"/>
              </a:cxn>
              <a:cxn ang="0">
                <a:pos x="33" y="20"/>
              </a:cxn>
              <a:cxn ang="0">
                <a:pos x="46" y="32"/>
              </a:cxn>
              <a:cxn ang="0">
                <a:pos x="48" y="32"/>
              </a:cxn>
              <a:cxn ang="0">
                <a:pos x="50" y="35"/>
              </a:cxn>
              <a:cxn ang="0">
                <a:pos x="52" y="38"/>
              </a:cxn>
              <a:cxn ang="0">
                <a:pos x="54" y="38"/>
              </a:cxn>
              <a:cxn ang="0">
                <a:pos x="63" y="42"/>
              </a:cxn>
              <a:cxn ang="0">
                <a:pos x="80" y="44"/>
              </a:cxn>
              <a:cxn ang="0">
                <a:pos x="81" y="58"/>
              </a:cxn>
              <a:cxn ang="0">
                <a:pos x="85" y="60"/>
              </a:cxn>
              <a:cxn ang="0">
                <a:pos x="84" y="65"/>
              </a:cxn>
              <a:cxn ang="0">
                <a:pos x="94" y="72"/>
              </a:cxn>
              <a:cxn ang="0">
                <a:pos x="103" y="75"/>
              </a:cxn>
              <a:cxn ang="0">
                <a:pos x="103" y="98"/>
              </a:cxn>
              <a:cxn ang="0">
                <a:pos x="108" y="107"/>
              </a:cxn>
              <a:cxn ang="0">
                <a:pos x="105" y="110"/>
              </a:cxn>
              <a:cxn ang="0">
                <a:pos x="99" y="111"/>
              </a:cxn>
              <a:cxn ang="0">
                <a:pos x="98" y="103"/>
              </a:cxn>
              <a:cxn ang="0">
                <a:pos x="88" y="111"/>
              </a:cxn>
              <a:cxn ang="0">
                <a:pos x="81" y="99"/>
              </a:cxn>
              <a:cxn ang="0">
                <a:pos x="77" y="91"/>
              </a:cxn>
              <a:cxn ang="0">
                <a:pos x="65" y="80"/>
              </a:cxn>
              <a:cxn ang="0">
                <a:pos x="62" y="80"/>
              </a:cxn>
              <a:cxn ang="0">
                <a:pos x="51" y="74"/>
              </a:cxn>
              <a:cxn ang="0">
                <a:pos x="49" y="68"/>
              </a:cxn>
              <a:cxn ang="0">
                <a:pos x="49" y="64"/>
              </a:cxn>
              <a:cxn ang="0">
                <a:pos x="40" y="48"/>
              </a:cxn>
              <a:cxn ang="0">
                <a:pos x="36" y="38"/>
              </a:cxn>
              <a:cxn ang="0">
                <a:pos x="25" y="29"/>
              </a:cxn>
              <a:cxn ang="0">
                <a:pos x="10" y="15"/>
              </a:cxn>
              <a:cxn ang="0">
                <a:pos x="0" y="3"/>
              </a:cxn>
            </a:cxnLst>
            <a:rect l="0" t="0" r="r" b="b"/>
            <a:pathLst>
              <a:path w="108" h="111">
                <a:moveTo>
                  <a:pt x="0" y="3"/>
                </a:moveTo>
                <a:lnTo>
                  <a:pt x="11" y="0"/>
                </a:lnTo>
                <a:lnTo>
                  <a:pt x="24" y="5"/>
                </a:lnTo>
                <a:lnTo>
                  <a:pt x="26" y="10"/>
                </a:lnTo>
                <a:lnTo>
                  <a:pt x="26" y="12"/>
                </a:lnTo>
                <a:lnTo>
                  <a:pt x="29" y="13"/>
                </a:lnTo>
                <a:lnTo>
                  <a:pt x="29" y="15"/>
                </a:lnTo>
                <a:lnTo>
                  <a:pt x="33" y="16"/>
                </a:lnTo>
                <a:lnTo>
                  <a:pt x="33" y="20"/>
                </a:lnTo>
                <a:lnTo>
                  <a:pt x="46" y="32"/>
                </a:lnTo>
                <a:lnTo>
                  <a:pt x="48" y="32"/>
                </a:lnTo>
                <a:lnTo>
                  <a:pt x="50" y="35"/>
                </a:lnTo>
                <a:lnTo>
                  <a:pt x="52" y="38"/>
                </a:lnTo>
                <a:lnTo>
                  <a:pt x="54" y="38"/>
                </a:lnTo>
                <a:lnTo>
                  <a:pt x="63" y="42"/>
                </a:lnTo>
                <a:lnTo>
                  <a:pt x="80" y="44"/>
                </a:lnTo>
                <a:lnTo>
                  <a:pt x="81" y="58"/>
                </a:lnTo>
                <a:lnTo>
                  <a:pt x="85" y="60"/>
                </a:lnTo>
                <a:lnTo>
                  <a:pt x="84" y="65"/>
                </a:lnTo>
                <a:lnTo>
                  <a:pt x="94" y="72"/>
                </a:lnTo>
                <a:lnTo>
                  <a:pt x="103" y="75"/>
                </a:lnTo>
                <a:lnTo>
                  <a:pt x="103" y="98"/>
                </a:lnTo>
                <a:lnTo>
                  <a:pt x="108" y="107"/>
                </a:lnTo>
                <a:lnTo>
                  <a:pt x="105" y="110"/>
                </a:lnTo>
                <a:lnTo>
                  <a:pt x="99" y="111"/>
                </a:lnTo>
                <a:lnTo>
                  <a:pt x="98" y="103"/>
                </a:lnTo>
                <a:lnTo>
                  <a:pt x="88" y="111"/>
                </a:lnTo>
                <a:lnTo>
                  <a:pt x="81" y="99"/>
                </a:lnTo>
                <a:lnTo>
                  <a:pt x="77" y="91"/>
                </a:lnTo>
                <a:lnTo>
                  <a:pt x="65" y="80"/>
                </a:lnTo>
                <a:lnTo>
                  <a:pt x="62" y="80"/>
                </a:lnTo>
                <a:lnTo>
                  <a:pt x="51" y="74"/>
                </a:lnTo>
                <a:lnTo>
                  <a:pt x="49" y="68"/>
                </a:lnTo>
                <a:lnTo>
                  <a:pt x="49" y="64"/>
                </a:lnTo>
                <a:lnTo>
                  <a:pt x="40" y="48"/>
                </a:lnTo>
                <a:lnTo>
                  <a:pt x="36" y="38"/>
                </a:lnTo>
                <a:lnTo>
                  <a:pt x="25" y="29"/>
                </a:lnTo>
                <a:lnTo>
                  <a:pt x="10" y="15"/>
                </a:lnTo>
                <a:lnTo>
                  <a:pt x="0" y="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6" name="Freeform 64"/>
          <p:cNvSpPr>
            <a:spLocks/>
          </p:cNvSpPr>
          <p:nvPr/>
        </p:nvSpPr>
        <p:spPr bwMode="auto">
          <a:xfrm>
            <a:off x="4508500" y="4084638"/>
            <a:ext cx="344488" cy="4540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6" y="0"/>
              </a:cxn>
              <a:cxn ang="0">
                <a:pos x="26" y="13"/>
              </a:cxn>
              <a:cxn ang="0">
                <a:pos x="24" y="25"/>
              </a:cxn>
              <a:cxn ang="0">
                <a:pos x="30" y="29"/>
              </a:cxn>
              <a:cxn ang="0">
                <a:pos x="33" y="37"/>
              </a:cxn>
              <a:cxn ang="0">
                <a:pos x="40" y="41"/>
              </a:cxn>
              <a:cxn ang="0">
                <a:pos x="48" y="42"/>
              </a:cxn>
              <a:cxn ang="0">
                <a:pos x="60" y="48"/>
              </a:cxn>
              <a:cxn ang="0">
                <a:pos x="68" y="56"/>
              </a:cxn>
              <a:cxn ang="0">
                <a:pos x="70" y="56"/>
              </a:cxn>
              <a:cxn ang="0">
                <a:pos x="80" y="62"/>
              </a:cxn>
              <a:cxn ang="0">
                <a:pos x="80" y="77"/>
              </a:cxn>
              <a:cxn ang="0">
                <a:pos x="83" y="84"/>
              </a:cxn>
              <a:cxn ang="0">
                <a:pos x="86" y="88"/>
              </a:cxn>
              <a:cxn ang="0">
                <a:pos x="90" y="92"/>
              </a:cxn>
              <a:cxn ang="0">
                <a:pos x="94" y="97"/>
              </a:cxn>
              <a:cxn ang="0">
                <a:pos x="96" y="103"/>
              </a:cxn>
              <a:cxn ang="0">
                <a:pos x="104" y="108"/>
              </a:cxn>
              <a:cxn ang="0">
                <a:pos x="103" y="114"/>
              </a:cxn>
              <a:cxn ang="0">
                <a:pos x="95" y="115"/>
              </a:cxn>
              <a:cxn ang="0">
                <a:pos x="92" y="110"/>
              </a:cxn>
              <a:cxn ang="0">
                <a:pos x="86" y="110"/>
              </a:cxn>
              <a:cxn ang="0">
                <a:pos x="86" y="123"/>
              </a:cxn>
              <a:cxn ang="0">
                <a:pos x="81" y="123"/>
              </a:cxn>
              <a:cxn ang="0">
                <a:pos x="75" y="117"/>
              </a:cxn>
              <a:cxn ang="0">
                <a:pos x="71" y="114"/>
              </a:cxn>
              <a:cxn ang="0">
                <a:pos x="71" y="107"/>
              </a:cxn>
              <a:cxn ang="0">
                <a:pos x="62" y="107"/>
              </a:cxn>
              <a:cxn ang="0">
                <a:pos x="59" y="114"/>
              </a:cxn>
              <a:cxn ang="0">
                <a:pos x="56" y="107"/>
              </a:cxn>
              <a:cxn ang="0">
                <a:pos x="55" y="100"/>
              </a:cxn>
              <a:cxn ang="0">
                <a:pos x="66" y="97"/>
              </a:cxn>
              <a:cxn ang="0">
                <a:pos x="72" y="99"/>
              </a:cxn>
              <a:cxn ang="0">
                <a:pos x="73" y="87"/>
              </a:cxn>
              <a:cxn ang="0">
                <a:pos x="67" y="83"/>
              </a:cxn>
              <a:cxn ang="0">
                <a:pos x="63" y="73"/>
              </a:cxn>
              <a:cxn ang="0">
                <a:pos x="60" y="61"/>
              </a:cxn>
              <a:cxn ang="0">
                <a:pos x="49" y="57"/>
              </a:cxn>
              <a:cxn ang="0">
                <a:pos x="44" y="51"/>
              </a:cxn>
              <a:cxn ang="0">
                <a:pos x="35" y="48"/>
              </a:cxn>
              <a:cxn ang="0">
                <a:pos x="40" y="60"/>
              </a:cxn>
              <a:cxn ang="0">
                <a:pos x="30" y="65"/>
              </a:cxn>
              <a:cxn ang="0">
                <a:pos x="24" y="52"/>
              </a:cxn>
              <a:cxn ang="0">
                <a:pos x="19" y="49"/>
              </a:cxn>
              <a:cxn ang="0">
                <a:pos x="19" y="42"/>
              </a:cxn>
              <a:cxn ang="0">
                <a:pos x="12" y="34"/>
              </a:cxn>
              <a:cxn ang="0">
                <a:pos x="4" y="29"/>
              </a:cxn>
              <a:cxn ang="0">
                <a:pos x="0" y="24"/>
              </a:cxn>
              <a:cxn ang="0">
                <a:pos x="2" y="20"/>
              </a:cxn>
              <a:cxn ang="0">
                <a:pos x="8" y="22"/>
              </a:cxn>
              <a:cxn ang="0">
                <a:pos x="10" y="17"/>
              </a:cxn>
              <a:cxn ang="0">
                <a:pos x="8" y="10"/>
              </a:cxn>
              <a:cxn ang="0">
                <a:pos x="7" y="0"/>
              </a:cxn>
            </a:cxnLst>
            <a:rect l="0" t="0" r="r" b="b"/>
            <a:pathLst>
              <a:path w="104" h="123">
                <a:moveTo>
                  <a:pt x="7" y="0"/>
                </a:moveTo>
                <a:lnTo>
                  <a:pt x="16" y="0"/>
                </a:lnTo>
                <a:lnTo>
                  <a:pt x="26" y="13"/>
                </a:lnTo>
                <a:lnTo>
                  <a:pt x="24" y="25"/>
                </a:lnTo>
                <a:lnTo>
                  <a:pt x="30" y="29"/>
                </a:lnTo>
                <a:lnTo>
                  <a:pt x="33" y="37"/>
                </a:lnTo>
                <a:lnTo>
                  <a:pt x="40" y="41"/>
                </a:lnTo>
                <a:lnTo>
                  <a:pt x="48" y="42"/>
                </a:lnTo>
                <a:lnTo>
                  <a:pt x="60" y="48"/>
                </a:lnTo>
                <a:lnTo>
                  <a:pt x="68" y="56"/>
                </a:lnTo>
                <a:lnTo>
                  <a:pt x="70" y="56"/>
                </a:lnTo>
                <a:lnTo>
                  <a:pt x="80" y="62"/>
                </a:lnTo>
                <a:lnTo>
                  <a:pt x="80" y="77"/>
                </a:lnTo>
                <a:lnTo>
                  <a:pt x="83" y="84"/>
                </a:lnTo>
                <a:lnTo>
                  <a:pt x="86" y="88"/>
                </a:lnTo>
                <a:lnTo>
                  <a:pt x="90" y="92"/>
                </a:lnTo>
                <a:lnTo>
                  <a:pt x="94" y="97"/>
                </a:lnTo>
                <a:lnTo>
                  <a:pt x="96" y="103"/>
                </a:lnTo>
                <a:lnTo>
                  <a:pt x="104" y="108"/>
                </a:lnTo>
                <a:lnTo>
                  <a:pt x="103" y="114"/>
                </a:lnTo>
                <a:lnTo>
                  <a:pt x="95" y="115"/>
                </a:lnTo>
                <a:lnTo>
                  <a:pt x="92" y="110"/>
                </a:lnTo>
                <a:lnTo>
                  <a:pt x="86" y="110"/>
                </a:lnTo>
                <a:lnTo>
                  <a:pt x="86" y="123"/>
                </a:lnTo>
                <a:lnTo>
                  <a:pt x="81" y="123"/>
                </a:lnTo>
                <a:lnTo>
                  <a:pt x="75" y="117"/>
                </a:lnTo>
                <a:lnTo>
                  <a:pt x="71" y="114"/>
                </a:lnTo>
                <a:lnTo>
                  <a:pt x="71" y="107"/>
                </a:lnTo>
                <a:lnTo>
                  <a:pt x="62" y="107"/>
                </a:lnTo>
                <a:lnTo>
                  <a:pt x="59" y="114"/>
                </a:lnTo>
                <a:lnTo>
                  <a:pt x="56" y="107"/>
                </a:lnTo>
                <a:lnTo>
                  <a:pt x="55" y="100"/>
                </a:lnTo>
                <a:lnTo>
                  <a:pt x="66" y="97"/>
                </a:lnTo>
                <a:lnTo>
                  <a:pt x="72" y="99"/>
                </a:lnTo>
                <a:lnTo>
                  <a:pt x="73" y="87"/>
                </a:lnTo>
                <a:lnTo>
                  <a:pt x="67" y="83"/>
                </a:lnTo>
                <a:lnTo>
                  <a:pt x="63" y="73"/>
                </a:lnTo>
                <a:lnTo>
                  <a:pt x="60" y="61"/>
                </a:lnTo>
                <a:lnTo>
                  <a:pt x="49" y="57"/>
                </a:lnTo>
                <a:lnTo>
                  <a:pt x="44" y="51"/>
                </a:lnTo>
                <a:lnTo>
                  <a:pt x="35" y="48"/>
                </a:lnTo>
                <a:lnTo>
                  <a:pt x="40" y="60"/>
                </a:lnTo>
                <a:lnTo>
                  <a:pt x="30" y="65"/>
                </a:lnTo>
                <a:lnTo>
                  <a:pt x="24" y="52"/>
                </a:lnTo>
                <a:lnTo>
                  <a:pt x="19" y="49"/>
                </a:lnTo>
                <a:lnTo>
                  <a:pt x="19" y="42"/>
                </a:lnTo>
                <a:lnTo>
                  <a:pt x="12" y="34"/>
                </a:lnTo>
                <a:lnTo>
                  <a:pt x="4" y="29"/>
                </a:lnTo>
                <a:lnTo>
                  <a:pt x="0" y="24"/>
                </a:lnTo>
                <a:lnTo>
                  <a:pt x="2" y="20"/>
                </a:lnTo>
                <a:lnTo>
                  <a:pt x="8" y="22"/>
                </a:lnTo>
                <a:lnTo>
                  <a:pt x="10" y="17"/>
                </a:lnTo>
                <a:lnTo>
                  <a:pt x="8" y="10"/>
                </a:lnTo>
                <a:lnTo>
                  <a:pt x="7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7" name="Freeform 65"/>
          <p:cNvSpPr>
            <a:spLocks/>
          </p:cNvSpPr>
          <p:nvPr/>
        </p:nvSpPr>
        <p:spPr bwMode="auto">
          <a:xfrm>
            <a:off x="4429125" y="3316288"/>
            <a:ext cx="254000" cy="38576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1" y="7"/>
              </a:cxn>
              <a:cxn ang="0">
                <a:pos x="40" y="15"/>
              </a:cxn>
              <a:cxn ang="0">
                <a:pos x="46" y="24"/>
              </a:cxn>
              <a:cxn ang="0">
                <a:pos x="51" y="24"/>
              </a:cxn>
              <a:cxn ang="0">
                <a:pos x="50" y="30"/>
              </a:cxn>
              <a:cxn ang="0">
                <a:pos x="56" y="34"/>
              </a:cxn>
              <a:cxn ang="0">
                <a:pos x="60" y="40"/>
              </a:cxn>
              <a:cxn ang="0">
                <a:pos x="70" y="52"/>
              </a:cxn>
              <a:cxn ang="0">
                <a:pos x="77" y="66"/>
              </a:cxn>
              <a:cxn ang="0">
                <a:pos x="64" y="65"/>
              </a:cxn>
              <a:cxn ang="0">
                <a:pos x="54" y="63"/>
              </a:cxn>
              <a:cxn ang="0">
                <a:pos x="61" y="73"/>
              </a:cxn>
              <a:cxn ang="0">
                <a:pos x="61" y="79"/>
              </a:cxn>
              <a:cxn ang="0">
                <a:pos x="61" y="85"/>
              </a:cxn>
              <a:cxn ang="0">
                <a:pos x="57" y="82"/>
              </a:cxn>
              <a:cxn ang="0">
                <a:pos x="52" y="77"/>
              </a:cxn>
              <a:cxn ang="0">
                <a:pos x="43" y="71"/>
              </a:cxn>
              <a:cxn ang="0">
                <a:pos x="38" y="68"/>
              </a:cxn>
              <a:cxn ang="0">
                <a:pos x="30" y="71"/>
              </a:cxn>
              <a:cxn ang="0">
                <a:pos x="25" y="73"/>
              </a:cxn>
              <a:cxn ang="0">
                <a:pos x="28" y="78"/>
              </a:cxn>
              <a:cxn ang="0">
                <a:pos x="36" y="82"/>
              </a:cxn>
              <a:cxn ang="0">
                <a:pos x="44" y="86"/>
              </a:cxn>
              <a:cxn ang="0">
                <a:pos x="47" y="93"/>
              </a:cxn>
              <a:cxn ang="0">
                <a:pos x="46" y="102"/>
              </a:cxn>
              <a:cxn ang="0">
                <a:pos x="46" y="105"/>
              </a:cxn>
              <a:cxn ang="0">
                <a:pos x="43" y="105"/>
              </a:cxn>
              <a:cxn ang="0">
                <a:pos x="38" y="102"/>
              </a:cxn>
              <a:cxn ang="0">
                <a:pos x="36" y="101"/>
              </a:cxn>
              <a:cxn ang="0">
                <a:pos x="33" y="99"/>
              </a:cxn>
              <a:cxn ang="0">
                <a:pos x="30" y="104"/>
              </a:cxn>
              <a:cxn ang="0">
                <a:pos x="25" y="105"/>
              </a:cxn>
              <a:cxn ang="0">
                <a:pos x="21" y="101"/>
              </a:cxn>
              <a:cxn ang="0">
                <a:pos x="21" y="92"/>
              </a:cxn>
              <a:cxn ang="0">
                <a:pos x="20" y="87"/>
              </a:cxn>
              <a:cxn ang="0">
                <a:pos x="15" y="84"/>
              </a:cxn>
              <a:cxn ang="0">
                <a:pos x="10" y="89"/>
              </a:cxn>
              <a:cxn ang="0">
                <a:pos x="2" y="89"/>
              </a:cxn>
              <a:cxn ang="0">
                <a:pos x="0" y="85"/>
              </a:cxn>
              <a:cxn ang="0">
                <a:pos x="2" y="75"/>
              </a:cxn>
              <a:cxn ang="0">
                <a:pos x="8" y="69"/>
              </a:cxn>
              <a:cxn ang="0">
                <a:pos x="7" y="53"/>
              </a:cxn>
              <a:cxn ang="0">
                <a:pos x="7" y="49"/>
              </a:cxn>
              <a:cxn ang="0">
                <a:pos x="13" y="48"/>
              </a:cxn>
              <a:cxn ang="0">
                <a:pos x="18" y="52"/>
              </a:cxn>
              <a:cxn ang="0">
                <a:pos x="27" y="54"/>
              </a:cxn>
              <a:cxn ang="0">
                <a:pos x="27" y="47"/>
              </a:cxn>
              <a:cxn ang="0">
                <a:pos x="23" y="43"/>
              </a:cxn>
              <a:cxn ang="0">
                <a:pos x="21" y="40"/>
              </a:cxn>
              <a:cxn ang="0">
                <a:pos x="24" y="40"/>
              </a:cxn>
              <a:cxn ang="0">
                <a:pos x="26" y="40"/>
              </a:cxn>
              <a:cxn ang="0">
                <a:pos x="28" y="40"/>
              </a:cxn>
              <a:cxn ang="0">
                <a:pos x="30" y="40"/>
              </a:cxn>
              <a:cxn ang="0">
                <a:pos x="33" y="37"/>
              </a:cxn>
              <a:cxn ang="0">
                <a:pos x="32" y="34"/>
              </a:cxn>
              <a:cxn ang="0">
                <a:pos x="29" y="27"/>
              </a:cxn>
              <a:cxn ang="0">
                <a:pos x="23" y="20"/>
              </a:cxn>
              <a:cxn ang="0">
                <a:pos x="15" y="16"/>
              </a:cxn>
              <a:cxn ang="0">
                <a:pos x="12" y="10"/>
              </a:cxn>
              <a:cxn ang="0">
                <a:pos x="16" y="0"/>
              </a:cxn>
            </a:cxnLst>
            <a:rect l="0" t="0" r="r" b="b"/>
            <a:pathLst>
              <a:path w="77" h="105">
                <a:moveTo>
                  <a:pt x="16" y="0"/>
                </a:moveTo>
                <a:lnTo>
                  <a:pt x="31" y="7"/>
                </a:lnTo>
                <a:lnTo>
                  <a:pt x="40" y="15"/>
                </a:lnTo>
                <a:lnTo>
                  <a:pt x="46" y="24"/>
                </a:lnTo>
                <a:lnTo>
                  <a:pt x="51" y="24"/>
                </a:lnTo>
                <a:lnTo>
                  <a:pt x="50" y="30"/>
                </a:lnTo>
                <a:lnTo>
                  <a:pt x="56" y="34"/>
                </a:lnTo>
                <a:lnTo>
                  <a:pt x="60" y="40"/>
                </a:lnTo>
                <a:lnTo>
                  <a:pt x="70" y="52"/>
                </a:lnTo>
                <a:lnTo>
                  <a:pt x="77" y="66"/>
                </a:lnTo>
                <a:lnTo>
                  <a:pt x="64" y="65"/>
                </a:lnTo>
                <a:lnTo>
                  <a:pt x="54" y="63"/>
                </a:lnTo>
                <a:lnTo>
                  <a:pt x="61" y="73"/>
                </a:lnTo>
                <a:lnTo>
                  <a:pt x="61" y="79"/>
                </a:lnTo>
                <a:lnTo>
                  <a:pt x="61" y="85"/>
                </a:lnTo>
                <a:lnTo>
                  <a:pt x="57" y="82"/>
                </a:lnTo>
                <a:lnTo>
                  <a:pt x="52" y="77"/>
                </a:lnTo>
                <a:lnTo>
                  <a:pt x="43" y="71"/>
                </a:lnTo>
                <a:lnTo>
                  <a:pt x="38" y="68"/>
                </a:lnTo>
                <a:lnTo>
                  <a:pt x="30" y="71"/>
                </a:lnTo>
                <a:lnTo>
                  <a:pt x="25" y="73"/>
                </a:lnTo>
                <a:lnTo>
                  <a:pt x="28" y="78"/>
                </a:lnTo>
                <a:lnTo>
                  <a:pt x="36" y="82"/>
                </a:lnTo>
                <a:lnTo>
                  <a:pt x="44" y="86"/>
                </a:lnTo>
                <a:lnTo>
                  <a:pt x="47" y="93"/>
                </a:lnTo>
                <a:lnTo>
                  <a:pt x="46" y="102"/>
                </a:lnTo>
                <a:lnTo>
                  <a:pt x="46" y="105"/>
                </a:lnTo>
                <a:lnTo>
                  <a:pt x="43" y="105"/>
                </a:lnTo>
                <a:lnTo>
                  <a:pt x="38" y="102"/>
                </a:lnTo>
                <a:lnTo>
                  <a:pt x="36" y="101"/>
                </a:lnTo>
                <a:lnTo>
                  <a:pt x="33" y="99"/>
                </a:lnTo>
                <a:lnTo>
                  <a:pt x="30" y="104"/>
                </a:lnTo>
                <a:lnTo>
                  <a:pt x="25" y="105"/>
                </a:lnTo>
                <a:lnTo>
                  <a:pt x="21" y="101"/>
                </a:lnTo>
                <a:lnTo>
                  <a:pt x="21" y="92"/>
                </a:lnTo>
                <a:lnTo>
                  <a:pt x="20" y="87"/>
                </a:lnTo>
                <a:lnTo>
                  <a:pt x="15" y="84"/>
                </a:lnTo>
                <a:lnTo>
                  <a:pt x="10" y="89"/>
                </a:lnTo>
                <a:lnTo>
                  <a:pt x="2" y="89"/>
                </a:lnTo>
                <a:lnTo>
                  <a:pt x="0" y="85"/>
                </a:lnTo>
                <a:lnTo>
                  <a:pt x="2" y="75"/>
                </a:lnTo>
                <a:lnTo>
                  <a:pt x="8" y="69"/>
                </a:lnTo>
                <a:lnTo>
                  <a:pt x="7" y="53"/>
                </a:lnTo>
                <a:lnTo>
                  <a:pt x="7" y="49"/>
                </a:lnTo>
                <a:lnTo>
                  <a:pt x="13" y="48"/>
                </a:lnTo>
                <a:lnTo>
                  <a:pt x="18" y="52"/>
                </a:lnTo>
                <a:lnTo>
                  <a:pt x="27" y="54"/>
                </a:lnTo>
                <a:lnTo>
                  <a:pt x="27" y="47"/>
                </a:lnTo>
                <a:lnTo>
                  <a:pt x="23" y="43"/>
                </a:lnTo>
                <a:lnTo>
                  <a:pt x="21" y="40"/>
                </a:lnTo>
                <a:lnTo>
                  <a:pt x="24" y="40"/>
                </a:lnTo>
                <a:lnTo>
                  <a:pt x="26" y="40"/>
                </a:lnTo>
                <a:lnTo>
                  <a:pt x="28" y="40"/>
                </a:lnTo>
                <a:lnTo>
                  <a:pt x="30" y="40"/>
                </a:lnTo>
                <a:lnTo>
                  <a:pt x="33" y="37"/>
                </a:lnTo>
                <a:lnTo>
                  <a:pt x="32" y="34"/>
                </a:lnTo>
                <a:lnTo>
                  <a:pt x="29" y="27"/>
                </a:lnTo>
                <a:lnTo>
                  <a:pt x="23" y="20"/>
                </a:lnTo>
                <a:lnTo>
                  <a:pt x="15" y="16"/>
                </a:lnTo>
                <a:lnTo>
                  <a:pt x="12" y="10"/>
                </a:lnTo>
                <a:lnTo>
                  <a:pt x="16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8" name="Freeform 66"/>
          <p:cNvSpPr>
            <a:spLocks/>
          </p:cNvSpPr>
          <p:nvPr/>
        </p:nvSpPr>
        <p:spPr bwMode="auto">
          <a:xfrm>
            <a:off x="463550" y="3502025"/>
            <a:ext cx="2039938" cy="2374900"/>
          </a:xfrm>
          <a:custGeom>
            <a:avLst/>
            <a:gdLst/>
            <a:ahLst/>
            <a:cxnLst>
              <a:cxn ang="0">
                <a:pos x="469" y="104"/>
              </a:cxn>
              <a:cxn ang="0">
                <a:pos x="526" y="211"/>
              </a:cxn>
              <a:cxn ang="0">
                <a:pos x="549" y="239"/>
              </a:cxn>
              <a:cxn ang="0">
                <a:pos x="599" y="232"/>
              </a:cxn>
              <a:cxn ang="0">
                <a:pos x="612" y="258"/>
              </a:cxn>
              <a:cxn ang="0">
                <a:pos x="552" y="330"/>
              </a:cxn>
              <a:cxn ang="0">
                <a:pos x="503" y="413"/>
              </a:cxn>
              <a:cxn ang="0">
                <a:pos x="510" y="443"/>
              </a:cxn>
              <a:cxn ang="0">
                <a:pos x="510" y="474"/>
              </a:cxn>
              <a:cxn ang="0">
                <a:pos x="488" y="485"/>
              </a:cxn>
              <a:cxn ang="0">
                <a:pos x="456" y="526"/>
              </a:cxn>
              <a:cxn ang="0">
                <a:pos x="444" y="561"/>
              </a:cxn>
              <a:cxn ang="0">
                <a:pos x="413" y="609"/>
              </a:cxn>
              <a:cxn ang="0">
                <a:pos x="396" y="620"/>
              </a:cxn>
              <a:cxn ang="0">
                <a:pos x="359" y="644"/>
              </a:cxn>
              <a:cxn ang="0">
                <a:pos x="314" y="636"/>
              </a:cxn>
              <a:cxn ang="0">
                <a:pos x="309" y="613"/>
              </a:cxn>
              <a:cxn ang="0">
                <a:pos x="289" y="581"/>
              </a:cxn>
              <a:cxn ang="0">
                <a:pos x="285" y="554"/>
              </a:cxn>
              <a:cxn ang="0">
                <a:pos x="279" y="536"/>
              </a:cxn>
              <a:cxn ang="0">
                <a:pos x="260" y="516"/>
              </a:cxn>
              <a:cxn ang="0">
                <a:pos x="248" y="490"/>
              </a:cxn>
              <a:cxn ang="0">
                <a:pos x="265" y="445"/>
              </a:cxn>
              <a:cxn ang="0">
                <a:pos x="257" y="383"/>
              </a:cxn>
              <a:cxn ang="0">
                <a:pos x="230" y="352"/>
              </a:cxn>
              <a:cxn ang="0">
                <a:pos x="226" y="303"/>
              </a:cxn>
              <a:cxn ang="0">
                <a:pos x="187" y="285"/>
              </a:cxn>
              <a:cxn ang="0">
                <a:pos x="134" y="290"/>
              </a:cxn>
              <a:cxn ang="0">
                <a:pos x="29" y="251"/>
              </a:cxn>
              <a:cxn ang="0">
                <a:pos x="5" y="187"/>
              </a:cxn>
              <a:cxn ang="0">
                <a:pos x="24" y="142"/>
              </a:cxn>
              <a:cxn ang="0">
                <a:pos x="59" y="93"/>
              </a:cxn>
              <a:cxn ang="0">
                <a:pos x="111" y="56"/>
              </a:cxn>
              <a:cxn ang="0">
                <a:pos x="152" y="17"/>
              </a:cxn>
              <a:cxn ang="0">
                <a:pos x="188" y="27"/>
              </a:cxn>
              <a:cxn ang="0">
                <a:pos x="227" y="10"/>
              </a:cxn>
              <a:cxn ang="0">
                <a:pos x="254" y="2"/>
              </a:cxn>
              <a:cxn ang="0">
                <a:pos x="275" y="22"/>
              </a:cxn>
              <a:cxn ang="0">
                <a:pos x="317" y="54"/>
              </a:cxn>
              <a:cxn ang="0">
                <a:pos x="346" y="39"/>
              </a:cxn>
              <a:cxn ang="0">
                <a:pos x="390" y="50"/>
              </a:cxn>
              <a:cxn ang="0">
                <a:pos x="439" y="49"/>
              </a:cxn>
            </a:cxnLst>
            <a:rect l="0" t="0" r="r" b="b"/>
            <a:pathLst>
              <a:path w="613" h="646">
                <a:moveTo>
                  <a:pt x="459" y="77"/>
                </a:moveTo>
                <a:lnTo>
                  <a:pt x="469" y="104"/>
                </a:lnTo>
                <a:lnTo>
                  <a:pt x="488" y="145"/>
                </a:lnTo>
                <a:lnTo>
                  <a:pt x="526" y="211"/>
                </a:lnTo>
                <a:lnTo>
                  <a:pt x="540" y="220"/>
                </a:lnTo>
                <a:lnTo>
                  <a:pt x="549" y="239"/>
                </a:lnTo>
                <a:lnTo>
                  <a:pt x="579" y="238"/>
                </a:lnTo>
                <a:lnTo>
                  <a:pt x="599" y="232"/>
                </a:lnTo>
                <a:lnTo>
                  <a:pt x="613" y="232"/>
                </a:lnTo>
                <a:lnTo>
                  <a:pt x="612" y="258"/>
                </a:lnTo>
                <a:lnTo>
                  <a:pt x="607" y="272"/>
                </a:lnTo>
                <a:lnTo>
                  <a:pt x="552" y="330"/>
                </a:lnTo>
                <a:lnTo>
                  <a:pt x="502" y="390"/>
                </a:lnTo>
                <a:lnTo>
                  <a:pt x="503" y="413"/>
                </a:lnTo>
                <a:lnTo>
                  <a:pt x="517" y="430"/>
                </a:lnTo>
                <a:lnTo>
                  <a:pt x="510" y="443"/>
                </a:lnTo>
                <a:lnTo>
                  <a:pt x="514" y="461"/>
                </a:lnTo>
                <a:lnTo>
                  <a:pt x="510" y="474"/>
                </a:lnTo>
                <a:lnTo>
                  <a:pt x="498" y="485"/>
                </a:lnTo>
                <a:lnTo>
                  <a:pt x="488" y="485"/>
                </a:lnTo>
                <a:lnTo>
                  <a:pt x="471" y="504"/>
                </a:lnTo>
                <a:lnTo>
                  <a:pt x="456" y="526"/>
                </a:lnTo>
                <a:lnTo>
                  <a:pt x="459" y="550"/>
                </a:lnTo>
                <a:lnTo>
                  <a:pt x="444" y="561"/>
                </a:lnTo>
                <a:lnTo>
                  <a:pt x="430" y="586"/>
                </a:lnTo>
                <a:lnTo>
                  <a:pt x="413" y="609"/>
                </a:lnTo>
                <a:lnTo>
                  <a:pt x="404" y="618"/>
                </a:lnTo>
                <a:lnTo>
                  <a:pt x="396" y="620"/>
                </a:lnTo>
                <a:lnTo>
                  <a:pt x="382" y="635"/>
                </a:lnTo>
                <a:lnTo>
                  <a:pt x="359" y="644"/>
                </a:lnTo>
                <a:lnTo>
                  <a:pt x="330" y="646"/>
                </a:lnTo>
                <a:lnTo>
                  <a:pt x="314" y="636"/>
                </a:lnTo>
                <a:lnTo>
                  <a:pt x="312" y="626"/>
                </a:lnTo>
                <a:lnTo>
                  <a:pt x="309" y="613"/>
                </a:lnTo>
                <a:lnTo>
                  <a:pt x="298" y="606"/>
                </a:lnTo>
                <a:lnTo>
                  <a:pt x="289" y="581"/>
                </a:lnTo>
                <a:lnTo>
                  <a:pt x="286" y="569"/>
                </a:lnTo>
                <a:lnTo>
                  <a:pt x="285" y="554"/>
                </a:lnTo>
                <a:lnTo>
                  <a:pt x="280" y="543"/>
                </a:lnTo>
                <a:lnTo>
                  <a:pt x="279" y="536"/>
                </a:lnTo>
                <a:lnTo>
                  <a:pt x="270" y="525"/>
                </a:lnTo>
                <a:lnTo>
                  <a:pt x="260" y="516"/>
                </a:lnTo>
                <a:lnTo>
                  <a:pt x="253" y="501"/>
                </a:lnTo>
                <a:lnTo>
                  <a:pt x="248" y="490"/>
                </a:lnTo>
                <a:lnTo>
                  <a:pt x="250" y="472"/>
                </a:lnTo>
                <a:lnTo>
                  <a:pt x="265" y="445"/>
                </a:lnTo>
                <a:lnTo>
                  <a:pt x="268" y="416"/>
                </a:lnTo>
                <a:lnTo>
                  <a:pt x="257" y="383"/>
                </a:lnTo>
                <a:lnTo>
                  <a:pt x="241" y="370"/>
                </a:lnTo>
                <a:lnTo>
                  <a:pt x="230" y="352"/>
                </a:lnTo>
                <a:lnTo>
                  <a:pt x="234" y="324"/>
                </a:lnTo>
                <a:lnTo>
                  <a:pt x="226" y="303"/>
                </a:lnTo>
                <a:lnTo>
                  <a:pt x="207" y="301"/>
                </a:lnTo>
                <a:lnTo>
                  <a:pt x="187" y="285"/>
                </a:lnTo>
                <a:lnTo>
                  <a:pt x="162" y="276"/>
                </a:lnTo>
                <a:lnTo>
                  <a:pt x="134" y="290"/>
                </a:lnTo>
                <a:lnTo>
                  <a:pt x="66" y="286"/>
                </a:lnTo>
                <a:lnTo>
                  <a:pt x="29" y="251"/>
                </a:lnTo>
                <a:lnTo>
                  <a:pt x="0" y="203"/>
                </a:lnTo>
                <a:lnTo>
                  <a:pt x="5" y="187"/>
                </a:lnTo>
                <a:lnTo>
                  <a:pt x="18" y="175"/>
                </a:lnTo>
                <a:lnTo>
                  <a:pt x="24" y="142"/>
                </a:lnTo>
                <a:lnTo>
                  <a:pt x="33" y="118"/>
                </a:lnTo>
                <a:lnTo>
                  <a:pt x="59" y="93"/>
                </a:lnTo>
                <a:lnTo>
                  <a:pt x="86" y="82"/>
                </a:lnTo>
                <a:lnTo>
                  <a:pt x="111" y="56"/>
                </a:lnTo>
                <a:lnTo>
                  <a:pt x="117" y="45"/>
                </a:lnTo>
                <a:lnTo>
                  <a:pt x="152" y="17"/>
                </a:lnTo>
                <a:lnTo>
                  <a:pt x="173" y="28"/>
                </a:lnTo>
                <a:lnTo>
                  <a:pt x="188" y="27"/>
                </a:lnTo>
                <a:lnTo>
                  <a:pt x="206" y="12"/>
                </a:lnTo>
                <a:lnTo>
                  <a:pt x="227" y="10"/>
                </a:lnTo>
                <a:lnTo>
                  <a:pt x="241" y="14"/>
                </a:lnTo>
                <a:lnTo>
                  <a:pt x="254" y="2"/>
                </a:lnTo>
                <a:lnTo>
                  <a:pt x="271" y="0"/>
                </a:lnTo>
                <a:lnTo>
                  <a:pt x="275" y="22"/>
                </a:lnTo>
                <a:lnTo>
                  <a:pt x="286" y="38"/>
                </a:lnTo>
                <a:lnTo>
                  <a:pt x="317" y="54"/>
                </a:lnTo>
                <a:lnTo>
                  <a:pt x="343" y="57"/>
                </a:lnTo>
                <a:lnTo>
                  <a:pt x="346" y="39"/>
                </a:lnTo>
                <a:lnTo>
                  <a:pt x="366" y="39"/>
                </a:lnTo>
                <a:lnTo>
                  <a:pt x="390" y="50"/>
                </a:lnTo>
                <a:lnTo>
                  <a:pt x="416" y="56"/>
                </a:lnTo>
                <a:lnTo>
                  <a:pt x="439" y="49"/>
                </a:lnTo>
                <a:lnTo>
                  <a:pt x="459" y="77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9" name="Freeform 67"/>
          <p:cNvSpPr>
            <a:spLocks/>
          </p:cNvSpPr>
          <p:nvPr/>
        </p:nvSpPr>
        <p:spPr bwMode="auto">
          <a:xfrm>
            <a:off x="966788" y="2838450"/>
            <a:ext cx="130175" cy="169863"/>
          </a:xfrm>
          <a:custGeom>
            <a:avLst/>
            <a:gdLst/>
            <a:ahLst/>
            <a:cxnLst>
              <a:cxn ang="0">
                <a:pos x="9" y="14"/>
              </a:cxn>
              <a:cxn ang="0">
                <a:pos x="12" y="9"/>
              </a:cxn>
              <a:cxn ang="0">
                <a:pos x="19" y="9"/>
              </a:cxn>
              <a:cxn ang="0">
                <a:pos x="29" y="0"/>
              </a:cxn>
              <a:cxn ang="0">
                <a:pos x="32" y="6"/>
              </a:cxn>
              <a:cxn ang="0">
                <a:pos x="37" y="6"/>
              </a:cxn>
              <a:cxn ang="0">
                <a:pos x="39" y="9"/>
              </a:cxn>
              <a:cxn ang="0">
                <a:pos x="36" y="14"/>
              </a:cxn>
              <a:cxn ang="0">
                <a:pos x="32" y="16"/>
              </a:cxn>
              <a:cxn ang="0">
                <a:pos x="32" y="20"/>
              </a:cxn>
              <a:cxn ang="0">
                <a:pos x="31" y="22"/>
              </a:cxn>
              <a:cxn ang="0">
                <a:pos x="30" y="25"/>
              </a:cxn>
              <a:cxn ang="0">
                <a:pos x="32" y="29"/>
              </a:cxn>
              <a:cxn ang="0">
                <a:pos x="29" y="33"/>
              </a:cxn>
              <a:cxn ang="0">
                <a:pos x="26" y="35"/>
              </a:cxn>
              <a:cxn ang="0">
                <a:pos x="23" y="35"/>
              </a:cxn>
              <a:cxn ang="0">
                <a:pos x="22" y="36"/>
              </a:cxn>
              <a:cxn ang="0">
                <a:pos x="21" y="39"/>
              </a:cxn>
              <a:cxn ang="0">
                <a:pos x="16" y="40"/>
              </a:cxn>
              <a:cxn ang="0">
                <a:pos x="15" y="39"/>
              </a:cxn>
              <a:cxn ang="0">
                <a:pos x="11" y="42"/>
              </a:cxn>
              <a:cxn ang="0">
                <a:pos x="10" y="43"/>
              </a:cxn>
              <a:cxn ang="0">
                <a:pos x="5" y="46"/>
              </a:cxn>
              <a:cxn ang="0">
                <a:pos x="3" y="46"/>
              </a:cxn>
              <a:cxn ang="0">
                <a:pos x="2" y="44"/>
              </a:cxn>
              <a:cxn ang="0">
                <a:pos x="1" y="39"/>
              </a:cxn>
              <a:cxn ang="0">
                <a:pos x="0" y="38"/>
              </a:cxn>
              <a:cxn ang="0">
                <a:pos x="0" y="34"/>
              </a:cxn>
              <a:cxn ang="0">
                <a:pos x="3" y="32"/>
              </a:cxn>
              <a:cxn ang="0">
                <a:pos x="6" y="30"/>
              </a:cxn>
              <a:cxn ang="0">
                <a:pos x="8" y="26"/>
              </a:cxn>
              <a:cxn ang="0">
                <a:pos x="11" y="26"/>
              </a:cxn>
              <a:cxn ang="0">
                <a:pos x="13" y="27"/>
              </a:cxn>
              <a:cxn ang="0">
                <a:pos x="16" y="26"/>
              </a:cxn>
              <a:cxn ang="0">
                <a:pos x="13" y="25"/>
              </a:cxn>
              <a:cxn ang="0">
                <a:pos x="9" y="14"/>
              </a:cxn>
            </a:cxnLst>
            <a:rect l="0" t="0" r="r" b="b"/>
            <a:pathLst>
              <a:path w="39" h="46">
                <a:moveTo>
                  <a:pt x="9" y="14"/>
                </a:moveTo>
                <a:lnTo>
                  <a:pt x="12" y="9"/>
                </a:lnTo>
                <a:lnTo>
                  <a:pt x="19" y="9"/>
                </a:lnTo>
                <a:lnTo>
                  <a:pt x="29" y="0"/>
                </a:lnTo>
                <a:lnTo>
                  <a:pt x="32" y="6"/>
                </a:lnTo>
                <a:lnTo>
                  <a:pt x="37" y="6"/>
                </a:lnTo>
                <a:lnTo>
                  <a:pt x="39" y="9"/>
                </a:lnTo>
                <a:lnTo>
                  <a:pt x="36" y="14"/>
                </a:lnTo>
                <a:lnTo>
                  <a:pt x="32" y="16"/>
                </a:lnTo>
                <a:lnTo>
                  <a:pt x="32" y="20"/>
                </a:lnTo>
                <a:lnTo>
                  <a:pt x="31" y="22"/>
                </a:lnTo>
                <a:lnTo>
                  <a:pt x="30" y="25"/>
                </a:lnTo>
                <a:lnTo>
                  <a:pt x="32" y="29"/>
                </a:lnTo>
                <a:lnTo>
                  <a:pt x="29" y="33"/>
                </a:lnTo>
                <a:lnTo>
                  <a:pt x="26" y="35"/>
                </a:lnTo>
                <a:lnTo>
                  <a:pt x="23" y="35"/>
                </a:lnTo>
                <a:lnTo>
                  <a:pt x="22" y="36"/>
                </a:lnTo>
                <a:lnTo>
                  <a:pt x="21" y="39"/>
                </a:lnTo>
                <a:lnTo>
                  <a:pt x="16" y="40"/>
                </a:lnTo>
                <a:lnTo>
                  <a:pt x="15" y="39"/>
                </a:lnTo>
                <a:lnTo>
                  <a:pt x="11" y="42"/>
                </a:lnTo>
                <a:lnTo>
                  <a:pt x="10" y="43"/>
                </a:lnTo>
                <a:lnTo>
                  <a:pt x="5" y="46"/>
                </a:lnTo>
                <a:lnTo>
                  <a:pt x="3" y="46"/>
                </a:lnTo>
                <a:lnTo>
                  <a:pt x="2" y="44"/>
                </a:lnTo>
                <a:lnTo>
                  <a:pt x="1" y="39"/>
                </a:lnTo>
                <a:lnTo>
                  <a:pt x="0" y="38"/>
                </a:lnTo>
                <a:lnTo>
                  <a:pt x="0" y="34"/>
                </a:lnTo>
                <a:lnTo>
                  <a:pt x="3" y="32"/>
                </a:lnTo>
                <a:lnTo>
                  <a:pt x="6" y="30"/>
                </a:lnTo>
                <a:lnTo>
                  <a:pt x="8" y="26"/>
                </a:lnTo>
                <a:lnTo>
                  <a:pt x="11" y="26"/>
                </a:lnTo>
                <a:lnTo>
                  <a:pt x="13" y="27"/>
                </a:lnTo>
                <a:lnTo>
                  <a:pt x="16" y="26"/>
                </a:lnTo>
                <a:lnTo>
                  <a:pt x="13" y="25"/>
                </a:lnTo>
                <a:lnTo>
                  <a:pt x="9" y="14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0" name="Freeform 68"/>
          <p:cNvSpPr>
            <a:spLocks/>
          </p:cNvSpPr>
          <p:nvPr/>
        </p:nvSpPr>
        <p:spPr bwMode="auto">
          <a:xfrm>
            <a:off x="1087438" y="2725738"/>
            <a:ext cx="155575" cy="304800"/>
          </a:xfrm>
          <a:custGeom>
            <a:avLst/>
            <a:gdLst/>
            <a:ahLst/>
            <a:cxnLst>
              <a:cxn ang="0">
                <a:pos x="18" y="9"/>
              </a:cxn>
              <a:cxn ang="0">
                <a:pos x="29" y="8"/>
              </a:cxn>
              <a:cxn ang="0">
                <a:pos x="33" y="5"/>
              </a:cxn>
              <a:cxn ang="0">
                <a:pos x="38" y="2"/>
              </a:cxn>
              <a:cxn ang="0">
                <a:pos x="47" y="1"/>
              </a:cxn>
              <a:cxn ang="0">
                <a:pos x="44" y="8"/>
              </a:cxn>
              <a:cxn ang="0">
                <a:pos x="40" y="10"/>
              </a:cxn>
              <a:cxn ang="0">
                <a:pos x="34" y="16"/>
              </a:cxn>
              <a:cxn ang="0">
                <a:pos x="41" y="16"/>
              </a:cxn>
              <a:cxn ang="0">
                <a:pos x="47" y="16"/>
              </a:cxn>
              <a:cxn ang="0">
                <a:pos x="43" y="23"/>
              </a:cxn>
              <a:cxn ang="0">
                <a:pos x="36" y="26"/>
              </a:cxn>
              <a:cxn ang="0">
                <a:pos x="35" y="31"/>
              </a:cxn>
              <a:cxn ang="0">
                <a:pos x="41" y="38"/>
              </a:cxn>
              <a:cxn ang="0">
                <a:pos x="44" y="45"/>
              </a:cxn>
              <a:cxn ang="0">
                <a:pos x="47" y="54"/>
              </a:cxn>
              <a:cxn ang="0">
                <a:pos x="45" y="65"/>
              </a:cxn>
              <a:cxn ang="0">
                <a:pos x="40" y="70"/>
              </a:cxn>
              <a:cxn ang="0">
                <a:pos x="44" y="78"/>
              </a:cxn>
              <a:cxn ang="0">
                <a:pos x="33" y="78"/>
              </a:cxn>
              <a:cxn ang="0">
                <a:pos x="27" y="77"/>
              </a:cxn>
              <a:cxn ang="0">
                <a:pos x="18" y="80"/>
              </a:cxn>
              <a:cxn ang="0">
                <a:pos x="13" y="81"/>
              </a:cxn>
              <a:cxn ang="0">
                <a:pos x="7" y="82"/>
              </a:cxn>
              <a:cxn ang="0">
                <a:pos x="2" y="79"/>
              </a:cxn>
              <a:cxn ang="0">
                <a:pos x="0" y="74"/>
              </a:cxn>
              <a:cxn ang="0">
                <a:pos x="5" y="69"/>
              </a:cxn>
              <a:cxn ang="0">
                <a:pos x="12" y="68"/>
              </a:cxn>
              <a:cxn ang="0">
                <a:pos x="8" y="65"/>
              </a:cxn>
              <a:cxn ang="0">
                <a:pos x="8" y="60"/>
              </a:cxn>
              <a:cxn ang="0">
                <a:pos x="14" y="57"/>
              </a:cxn>
              <a:cxn ang="0">
                <a:pos x="19" y="56"/>
              </a:cxn>
              <a:cxn ang="0">
                <a:pos x="22" y="47"/>
              </a:cxn>
              <a:cxn ang="0">
                <a:pos x="25" y="38"/>
              </a:cxn>
              <a:cxn ang="0">
                <a:pos x="20" y="32"/>
              </a:cxn>
              <a:cxn ang="0">
                <a:pos x="10" y="30"/>
              </a:cxn>
              <a:cxn ang="0">
                <a:pos x="15" y="12"/>
              </a:cxn>
            </a:cxnLst>
            <a:rect l="0" t="0" r="r" b="b"/>
            <a:pathLst>
              <a:path w="47" h="83">
                <a:moveTo>
                  <a:pt x="15" y="12"/>
                </a:moveTo>
                <a:lnTo>
                  <a:pt x="18" y="9"/>
                </a:lnTo>
                <a:lnTo>
                  <a:pt x="27" y="10"/>
                </a:lnTo>
                <a:lnTo>
                  <a:pt x="29" y="8"/>
                </a:lnTo>
                <a:lnTo>
                  <a:pt x="31" y="5"/>
                </a:lnTo>
                <a:lnTo>
                  <a:pt x="33" y="5"/>
                </a:lnTo>
                <a:lnTo>
                  <a:pt x="35" y="4"/>
                </a:lnTo>
                <a:lnTo>
                  <a:pt x="38" y="2"/>
                </a:lnTo>
                <a:lnTo>
                  <a:pt x="42" y="0"/>
                </a:lnTo>
                <a:lnTo>
                  <a:pt x="47" y="1"/>
                </a:lnTo>
                <a:lnTo>
                  <a:pt x="46" y="5"/>
                </a:lnTo>
                <a:lnTo>
                  <a:pt x="44" y="8"/>
                </a:lnTo>
                <a:lnTo>
                  <a:pt x="42" y="9"/>
                </a:lnTo>
                <a:lnTo>
                  <a:pt x="40" y="10"/>
                </a:lnTo>
                <a:lnTo>
                  <a:pt x="34" y="12"/>
                </a:lnTo>
                <a:lnTo>
                  <a:pt x="34" y="16"/>
                </a:lnTo>
                <a:lnTo>
                  <a:pt x="35" y="18"/>
                </a:lnTo>
                <a:lnTo>
                  <a:pt x="41" y="16"/>
                </a:lnTo>
                <a:lnTo>
                  <a:pt x="46" y="14"/>
                </a:lnTo>
                <a:lnTo>
                  <a:pt x="47" y="16"/>
                </a:lnTo>
                <a:lnTo>
                  <a:pt x="47" y="22"/>
                </a:lnTo>
                <a:lnTo>
                  <a:pt x="43" y="23"/>
                </a:lnTo>
                <a:lnTo>
                  <a:pt x="39" y="23"/>
                </a:lnTo>
                <a:lnTo>
                  <a:pt x="36" y="26"/>
                </a:lnTo>
                <a:lnTo>
                  <a:pt x="35" y="28"/>
                </a:lnTo>
                <a:lnTo>
                  <a:pt x="35" y="31"/>
                </a:lnTo>
                <a:lnTo>
                  <a:pt x="38" y="35"/>
                </a:lnTo>
                <a:lnTo>
                  <a:pt x="41" y="38"/>
                </a:lnTo>
                <a:lnTo>
                  <a:pt x="43" y="41"/>
                </a:lnTo>
                <a:lnTo>
                  <a:pt x="44" y="45"/>
                </a:lnTo>
                <a:lnTo>
                  <a:pt x="45" y="49"/>
                </a:lnTo>
                <a:lnTo>
                  <a:pt x="47" y="54"/>
                </a:lnTo>
                <a:lnTo>
                  <a:pt x="47" y="61"/>
                </a:lnTo>
                <a:lnTo>
                  <a:pt x="45" y="65"/>
                </a:lnTo>
                <a:lnTo>
                  <a:pt x="41" y="68"/>
                </a:lnTo>
                <a:lnTo>
                  <a:pt x="40" y="70"/>
                </a:lnTo>
                <a:lnTo>
                  <a:pt x="42" y="74"/>
                </a:lnTo>
                <a:lnTo>
                  <a:pt x="44" y="78"/>
                </a:lnTo>
                <a:lnTo>
                  <a:pt x="38" y="78"/>
                </a:lnTo>
                <a:lnTo>
                  <a:pt x="33" y="78"/>
                </a:lnTo>
                <a:lnTo>
                  <a:pt x="31" y="77"/>
                </a:lnTo>
                <a:lnTo>
                  <a:pt x="27" y="77"/>
                </a:lnTo>
                <a:lnTo>
                  <a:pt x="22" y="78"/>
                </a:lnTo>
                <a:lnTo>
                  <a:pt x="18" y="80"/>
                </a:lnTo>
                <a:lnTo>
                  <a:pt x="15" y="80"/>
                </a:lnTo>
                <a:lnTo>
                  <a:pt x="13" y="81"/>
                </a:lnTo>
                <a:lnTo>
                  <a:pt x="8" y="83"/>
                </a:lnTo>
                <a:lnTo>
                  <a:pt x="7" y="82"/>
                </a:lnTo>
                <a:lnTo>
                  <a:pt x="5" y="80"/>
                </a:lnTo>
                <a:lnTo>
                  <a:pt x="2" y="79"/>
                </a:lnTo>
                <a:lnTo>
                  <a:pt x="0" y="78"/>
                </a:lnTo>
                <a:lnTo>
                  <a:pt x="0" y="74"/>
                </a:lnTo>
                <a:lnTo>
                  <a:pt x="2" y="69"/>
                </a:lnTo>
                <a:lnTo>
                  <a:pt x="5" y="69"/>
                </a:lnTo>
                <a:lnTo>
                  <a:pt x="8" y="68"/>
                </a:lnTo>
                <a:lnTo>
                  <a:pt x="12" y="68"/>
                </a:lnTo>
                <a:lnTo>
                  <a:pt x="12" y="67"/>
                </a:lnTo>
                <a:lnTo>
                  <a:pt x="8" y="65"/>
                </a:lnTo>
                <a:lnTo>
                  <a:pt x="8" y="62"/>
                </a:lnTo>
                <a:lnTo>
                  <a:pt x="8" y="60"/>
                </a:lnTo>
                <a:lnTo>
                  <a:pt x="12" y="58"/>
                </a:lnTo>
                <a:lnTo>
                  <a:pt x="14" y="57"/>
                </a:lnTo>
                <a:lnTo>
                  <a:pt x="16" y="56"/>
                </a:lnTo>
                <a:lnTo>
                  <a:pt x="19" y="56"/>
                </a:lnTo>
                <a:lnTo>
                  <a:pt x="21" y="55"/>
                </a:lnTo>
                <a:lnTo>
                  <a:pt x="22" y="47"/>
                </a:lnTo>
                <a:lnTo>
                  <a:pt x="25" y="41"/>
                </a:lnTo>
                <a:lnTo>
                  <a:pt x="25" y="38"/>
                </a:lnTo>
                <a:lnTo>
                  <a:pt x="18" y="37"/>
                </a:lnTo>
                <a:lnTo>
                  <a:pt x="20" y="32"/>
                </a:lnTo>
                <a:lnTo>
                  <a:pt x="15" y="29"/>
                </a:lnTo>
                <a:lnTo>
                  <a:pt x="10" y="30"/>
                </a:lnTo>
                <a:lnTo>
                  <a:pt x="16" y="23"/>
                </a:lnTo>
                <a:lnTo>
                  <a:pt x="15" y="12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1" name="Freeform 69"/>
          <p:cNvSpPr>
            <a:spLocks/>
          </p:cNvSpPr>
          <p:nvPr/>
        </p:nvSpPr>
        <p:spPr bwMode="auto">
          <a:xfrm>
            <a:off x="600075" y="2214563"/>
            <a:ext cx="904875" cy="515937"/>
          </a:xfrm>
          <a:custGeom>
            <a:avLst/>
            <a:gdLst/>
            <a:ahLst/>
            <a:cxnLst>
              <a:cxn ang="0">
                <a:pos x="17" y="137"/>
              </a:cxn>
              <a:cxn ang="0">
                <a:pos x="27" y="127"/>
              </a:cxn>
              <a:cxn ang="0">
                <a:pos x="33" y="124"/>
              </a:cxn>
              <a:cxn ang="0">
                <a:pos x="42" y="121"/>
              </a:cxn>
              <a:cxn ang="0">
                <a:pos x="49" y="121"/>
              </a:cxn>
              <a:cxn ang="0">
                <a:pos x="55" y="117"/>
              </a:cxn>
              <a:cxn ang="0">
                <a:pos x="62" y="111"/>
              </a:cxn>
              <a:cxn ang="0">
                <a:pos x="69" y="108"/>
              </a:cxn>
              <a:cxn ang="0">
                <a:pos x="76" y="105"/>
              </a:cxn>
              <a:cxn ang="0">
                <a:pos x="84" y="101"/>
              </a:cxn>
              <a:cxn ang="0">
                <a:pos x="94" y="99"/>
              </a:cxn>
              <a:cxn ang="0">
                <a:pos x="112" y="101"/>
              </a:cxn>
              <a:cxn ang="0">
                <a:pos x="125" y="97"/>
              </a:cxn>
              <a:cxn ang="0">
                <a:pos x="132" y="87"/>
              </a:cxn>
              <a:cxn ang="0">
                <a:pos x="141" y="79"/>
              </a:cxn>
              <a:cxn ang="0">
                <a:pos x="147" y="72"/>
              </a:cxn>
              <a:cxn ang="0">
                <a:pos x="152" y="66"/>
              </a:cxn>
              <a:cxn ang="0">
                <a:pos x="164" y="59"/>
              </a:cxn>
              <a:cxn ang="0">
                <a:pos x="162" y="68"/>
              </a:cxn>
              <a:cxn ang="0">
                <a:pos x="171" y="72"/>
              </a:cxn>
              <a:cxn ang="0">
                <a:pos x="179" y="69"/>
              </a:cxn>
              <a:cxn ang="0">
                <a:pos x="182" y="62"/>
              </a:cxn>
              <a:cxn ang="0">
                <a:pos x="185" y="56"/>
              </a:cxn>
              <a:cxn ang="0">
                <a:pos x="190" y="50"/>
              </a:cxn>
              <a:cxn ang="0">
                <a:pos x="205" y="50"/>
              </a:cxn>
              <a:cxn ang="0">
                <a:pos x="220" y="40"/>
              </a:cxn>
              <a:cxn ang="0">
                <a:pos x="235" y="33"/>
              </a:cxn>
              <a:cxn ang="0">
                <a:pos x="251" y="16"/>
              </a:cxn>
              <a:cxn ang="0">
                <a:pos x="265" y="8"/>
              </a:cxn>
              <a:cxn ang="0">
                <a:pos x="260" y="0"/>
              </a:cxn>
              <a:cxn ang="0">
                <a:pos x="236" y="5"/>
              </a:cxn>
              <a:cxn ang="0">
                <a:pos x="220" y="10"/>
              </a:cxn>
              <a:cxn ang="0">
                <a:pos x="203" y="13"/>
              </a:cxn>
              <a:cxn ang="0">
                <a:pos x="182" y="21"/>
              </a:cxn>
              <a:cxn ang="0">
                <a:pos x="164" y="26"/>
              </a:cxn>
              <a:cxn ang="0">
                <a:pos x="145" y="33"/>
              </a:cxn>
              <a:cxn ang="0">
                <a:pos x="132" y="43"/>
              </a:cxn>
              <a:cxn ang="0">
                <a:pos x="121" y="50"/>
              </a:cxn>
              <a:cxn ang="0">
                <a:pos x="97" y="62"/>
              </a:cxn>
              <a:cxn ang="0">
                <a:pos x="75" y="78"/>
              </a:cxn>
              <a:cxn ang="0">
                <a:pos x="56" y="89"/>
              </a:cxn>
              <a:cxn ang="0">
                <a:pos x="41" y="104"/>
              </a:cxn>
              <a:cxn ang="0">
                <a:pos x="25" y="114"/>
              </a:cxn>
              <a:cxn ang="0">
                <a:pos x="0" y="140"/>
              </a:cxn>
            </a:cxnLst>
            <a:rect l="0" t="0" r="r" b="b"/>
            <a:pathLst>
              <a:path w="272" h="140">
                <a:moveTo>
                  <a:pt x="0" y="140"/>
                </a:moveTo>
                <a:lnTo>
                  <a:pt x="17" y="137"/>
                </a:lnTo>
                <a:lnTo>
                  <a:pt x="23" y="131"/>
                </a:lnTo>
                <a:lnTo>
                  <a:pt x="27" y="127"/>
                </a:lnTo>
                <a:lnTo>
                  <a:pt x="29" y="124"/>
                </a:lnTo>
                <a:lnTo>
                  <a:pt x="33" y="124"/>
                </a:lnTo>
                <a:lnTo>
                  <a:pt x="37" y="121"/>
                </a:lnTo>
                <a:lnTo>
                  <a:pt x="42" y="121"/>
                </a:lnTo>
                <a:lnTo>
                  <a:pt x="45" y="121"/>
                </a:lnTo>
                <a:lnTo>
                  <a:pt x="49" y="121"/>
                </a:lnTo>
                <a:lnTo>
                  <a:pt x="51" y="121"/>
                </a:lnTo>
                <a:lnTo>
                  <a:pt x="55" y="117"/>
                </a:lnTo>
                <a:lnTo>
                  <a:pt x="57" y="114"/>
                </a:lnTo>
                <a:lnTo>
                  <a:pt x="62" y="111"/>
                </a:lnTo>
                <a:lnTo>
                  <a:pt x="66" y="110"/>
                </a:lnTo>
                <a:lnTo>
                  <a:pt x="69" y="108"/>
                </a:lnTo>
                <a:lnTo>
                  <a:pt x="73" y="107"/>
                </a:lnTo>
                <a:lnTo>
                  <a:pt x="76" y="105"/>
                </a:lnTo>
                <a:lnTo>
                  <a:pt x="80" y="103"/>
                </a:lnTo>
                <a:lnTo>
                  <a:pt x="84" y="101"/>
                </a:lnTo>
                <a:lnTo>
                  <a:pt x="89" y="98"/>
                </a:lnTo>
                <a:lnTo>
                  <a:pt x="94" y="99"/>
                </a:lnTo>
                <a:lnTo>
                  <a:pt x="104" y="101"/>
                </a:lnTo>
                <a:lnTo>
                  <a:pt x="112" y="101"/>
                </a:lnTo>
                <a:lnTo>
                  <a:pt x="121" y="98"/>
                </a:lnTo>
                <a:lnTo>
                  <a:pt x="125" y="97"/>
                </a:lnTo>
                <a:lnTo>
                  <a:pt x="128" y="91"/>
                </a:lnTo>
                <a:lnTo>
                  <a:pt x="132" y="87"/>
                </a:lnTo>
                <a:lnTo>
                  <a:pt x="139" y="82"/>
                </a:lnTo>
                <a:lnTo>
                  <a:pt x="141" y="79"/>
                </a:lnTo>
                <a:lnTo>
                  <a:pt x="141" y="75"/>
                </a:lnTo>
                <a:lnTo>
                  <a:pt x="147" y="72"/>
                </a:lnTo>
                <a:lnTo>
                  <a:pt x="150" y="69"/>
                </a:lnTo>
                <a:lnTo>
                  <a:pt x="152" y="66"/>
                </a:lnTo>
                <a:lnTo>
                  <a:pt x="154" y="65"/>
                </a:lnTo>
                <a:lnTo>
                  <a:pt x="164" y="59"/>
                </a:lnTo>
                <a:lnTo>
                  <a:pt x="164" y="65"/>
                </a:lnTo>
                <a:lnTo>
                  <a:pt x="162" y="68"/>
                </a:lnTo>
                <a:lnTo>
                  <a:pt x="164" y="71"/>
                </a:lnTo>
                <a:lnTo>
                  <a:pt x="171" y="72"/>
                </a:lnTo>
                <a:lnTo>
                  <a:pt x="175" y="72"/>
                </a:lnTo>
                <a:lnTo>
                  <a:pt x="179" y="69"/>
                </a:lnTo>
                <a:lnTo>
                  <a:pt x="182" y="65"/>
                </a:lnTo>
                <a:lnTo>
                  <a:pt x="182" y="62"/>
                </a:lnTo>
                <a:lnTo>
                  <a:pt x="185" y="59"/>
                </a:lnTo>
                <a:lnTo>
                  <a:pt x="185" y="56"/>
                </a:lnTo>
                <a:lnTo>
                  <a:pt x="188" y="52"/>
                </a:lnTo>
                <a:lnTo>
                  <a:pt x="190" y="50"/>
                </a:lnTo>
                <a:lnTo>
                  <a:pt x="195" y="50"/>
                </a:lnTo>
                <a:lnTo>
                  <a:pt x="205" y="50"/>
                </a:lnTo>
                <a:lnTo>
                  <a:pt x="213" y="46"/>
                </a:lnTo>
                <a:lnTo>
                  <a:pt x="220" y="40"/>
                </a:lnTo>
                <a:lnTo>
                  <a:pt x="228" y="38"/>
                </a:lnTo>
                <a:lnTo>
                  <a:pt x="235" y="33"/>
                </a:lnTo>
                <a:lnTo>
                  <a:pt x="240" y="25"/>
                </a:lnTo>
                <a:lnTo>
                  <a:pt x="251" y="16"/>
                </a:lnTo>
                <a:lnTo>
                  <a:pt x="258" y="12"/>
                </a:lnTo>
                <a:lnTo>
                  <a:pt x="265" y="8"/>
                </a:lnTo>
                <a:lnTo>
                  <a:pt x="272" y="3"/>
                </a:lnTo>
                <a:lnTo>
                  <a:pt x="260" y="0"/>
                </a:lnTo>
                <a:lnTo>
                  <a:pt x="248" y="0"/>
                </a:lnTo>
                <a:lnTo>
                  <a:pt x="236" y="5"/>
                </a:lnTo>
                <a:lnTo>
                  <a:pt x="230" y="8"/>
                </a:lnTo>
                <a:lnTo>
                  <a:pt x="220" y="10"/>
                </a:lnTo>
                <a:lnTo>
                  <a:pt x="209" y="11"/>
                </a:lnTo>
                <a:lnTo>
                  <a:pt x="203" y="13"/>
                </a:lnTo>
                <a:lnTo>
                  <a:pt x="190" y="18"/>
                </a:lnTo>
                <a:lnTo>
                  <a:pt x="182" y="21"/>
                </a:lnTo>
                <a:lnTo>
                  <a:pt x="174" y="24"/>
                </a:lnTo>
                <a:lnTo>
                  <a:pt x="164" y="26"/>
                </a:lnTo>
                <a:lnTo>
                  <a:pt x="154" y="29"/>
                </a:lnTo>
                <a:lnTo>
                  <a:pt x="145" y="33"/>
                </a:lnTo>
                <a:lnTo>
                  <a:pt x="138" y="38"/>
                </a:lnTo>
                <a:lnTo>
                  <a:pt x="132" y="43"/>
                </a:lnTo>
                <a:lnTo>
                  <a:pt x="126" y="47"/>
                </a:lnTo>
                <a:lnTo>
                  <a:pt x="121" y="50"/>
                </a:lnTo>
                <a:lnTo>
                  <a:pt x="110" y="56"/>
                </a:lnTo>
                <a:lnTo>
                  <a:pt x="97" y="62"/>
                </a:lnTo>
                <a:lnTo>
                  <a:pt x="84" y="69"/>
                </a:lnTo>
                <a:lnTo>
                  <a:pt x="75" y="78"/>
                </a:lnTo>
                <a:lnTo>
                  <a:pt x="65" y="85"/>
                </a:lnTo>
                <a:lnTo>
                  <a:pt x="56" y="89"/>
                </a:lnTo>
                <a:lnTo>
                  <a:pt x="47" y="98"/>
                </a:lnTo>
                <a:lnTo>
                  <a:pt x="41" y="104"/>
                </a:lnTo>
                <a:lnTo>
                  <a:pt x="33" y="110"/>
                </a:lnTo>
                <a:lnTo>
                  <a:pt x="25" y="114"/>
                </a:lnTo>
                <a:lnTo>
                  <a:pt x="17" y="118"/>
                </a:lnTo>
                <a:lnTo>
                  <a:pt x="0" y="14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2" name="Freeform 70"/>
          <p:cNvSpPr>
            <a:spLocks/>
          </p:cNvSpPr>
          <p:nvPr/>
        </p:nvSpPr>
        <p:spPr bwMode="auto">
          <a:xfrm>
            <a:off x="2205038" y="5124450"/>
            <a:ext cx="265112" cy="501650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13" y="70"/>
              </a:cxn>
              <a:cxn ang="0">
                <a:pos x="6" y="87"/>
              </a:cxn>
              <a:cxn ang="0">
                <a:pos x="0" y="103"/>
              </a:cxn>
              <a:cxn ang="0">
                <a:pos x="0" y="115"/>
              </a:cxn>
              <a:cxn ang="0">
                <a:pos x="2" y="125"/>
              </a:cxn>
              <a:cxn ang="0">
                <a:pos x="9" y="134"/>
              </a:cxn>
              <a:cxn ang="0">
                <a:pos x="15" y="135"/>
              </a:cxn>
              <a:cxn ang="0">
                <a:pos x="20" y="135"/>
              </a:cxn>
              <a:cxn ang="0">
                <a:pos x="26" y="136"/>
              </a:cxn>
              <a:cxn ang="0">
                <a:pos x="29" y="129"/>
              </a:cxn>
              <a:cxn ang="0">
                <a:pos x="32" y="111"/>
              </a:cxn>
              <a:cxn ang="0">
                <a:pos x="41" y="99"/>
              </a:cxn>
              <a:cxn ang="0">
                <a:pos x="43" y="81"/>
              </a:cxn>
              <a:cxn ang="0">
                <a:pos x="47" y="74"/>
              </a:cxn>
              <a:cxn ang="0">
                <a:pos x="51" y="69"/>
              </a:cxn>
              <a:cxn ang="0">
                <a:pos x="54" y="56"/>
              </a:cxn>
              <a:cxn ang="0">
                <a:pos x="60" y="48"/>
              </a:cxn>
              <a:cxn ang="0">
                <a:pos x="64" y="42"/>
              </a:cxn>
              <a:cxn ang="0">
                <a:pos x="68" y="37"/>
              </a:cxn>
              <a:cxn ang="0">
                <a:pos x="68" y="34"/>
              </a:cxn>
              <a:cxn ang="0">
                <a:pos x="77" y="27"/>
              </a:cxn>
              <a:cxn ang="0">
                <a:pos x="78" y="15"/>
              </a:cxn>
              <a:cxn ang="0">
                <a:pos x="80" y="8"/>
              </a:cxn>
              <a:cxn ang="0">
                <a:pos x="72" y="5"/>
              </a:cxn>
              <a:cxn ang="0">
                <a:pos x="67" y="0"/>
              </a:cxn>
              <a:cxn ang="0">
                <a:pos x="60" y="5"/>
              </a:cxn>
              <a:cxn ang="0">
                <a:pos x="54" y="17"/>
              </a:cxn>
              <a:cxn ang="0">
                <a:pos x="47" y="26"/>
              </a:cxn>
              <a:cxn ang="0">
                <a:pos x="41" y="33"/>
              </a:cxn>
              <a:cxn ang="0">
                <a:pos x="38" y="33"/>
              </a:cxn>
              <a:cxn ang="0">
                <a:pos x="32" y="37"/>
              </a:cxn>
              <a:cxn ang="0">
                <a:pos x="29" y="41"/>
              </a:cxn>
              <a:cxn ang="0">
                <a:pos x="15" y="43"/>
              </a:cxn>
            </a:cxnLst>
            <a:rect l="0" t="0" r="r" b="b"/>
            <a:pathLst>
              <a:path w="80" h="136">
                <a:moveTo>
                  <a:pt x="15" y="43"/>
                </a:moveTo>
                <a:lnTo>
                  <a:pt x="13" y="70"/>
                </a:lnTo>
                <a:lnTo>
                  <a:pt x="6" y="87"/>
                </a:lnTo>
                <a:lnTo>
                  <a:pt x="0" y="103"/>
                </a:lnTo>
                <a:lnTo>
                  <a:pt x="0" y="115"/>
                </a:lnTo>
                <a:lnTo>
                  <a:pt x="2" y="125"/>
                </a:lnTo>
                <a:lnTo>
                  <a:pt x="9" y="134"/>
                </a:lnTo>
                <a:lnTo>
                  <a:pt x="15" y="135"/>
                </a:lnTo>
                <a:lnTo>
                  <a:pt x="20" y="135"/>
                </a:lnTo>
                <a:lnTo>
                  <a:pt x="26" y="136"/>
                </a:lnTo>
                <a:lnTo>
                  <a:pt x="29" y="129"/>
                </a:lnTo>
                <a:lnTo>
                  <a:pt x="32" y="111"/>
                </a:lnTo>
                <a:lnTo>
                  <a:pt x="41" y="99"/>
                </a:lnTo>
                <a:lnTo>
                  <a:pt x="43" y="81"/>
                </a:lnTo>
                <a:lnTo>
                  <a:pt x="47" y="74"/>
                </a:lnTo>
                <a:lnTo>
                  <a:pt x="51" y="69"/>
                </a:lnTo>
                <a:lnTo>
                  <a:pt x="54" y="56"/>
                </a:lnTo>
                <a:lnTo>
                  <a:pt x="60" y="48"/>
                </a:lnTo>
                <a:lnTo>
                  <a:pt x="64" y="42"/>
                </a:lnTo>
                <a:lnTo>
                  <a:pt x="68" y="37"/>
                </a:lnTo>
                <a:lnTo>
                  <a:pt x="68" y="34"/>
                </a:lnTo>
                <a:lnTo>
                  <a:pt x="77" y="27"/>
                </a:lnTo>
                <a:lnTo>
                  <a:pt x="78" y="15"/>
                </a:lnTo>
                <a:lnTo>
                  <a:pt x="80" y="8"/>
                </a:lnTo>
                <a:lnTo>
                  <a:pt x="72" y="5"/>
                </a:lnTo>
                <a:lnTo>
                  <a:pt x="67" y="0"/>
                </a:lnTo>
                <a:lnTo>
                  <a:pt x="60" y="5"/>
                </a:lnTo>
                <a:lnTo>
                  <a:pt x="54" y="17"/>
                </a:lnTo>
                <a:lnTo>
                  <a:pt x="47" y="26"/>
                </a:lnTo>
                <a:lnTo>
                  <a:pt x="41" y="33"/>
                </a:lnTo>
                <a:lnTo>
                  <a:pt x="38" y="33"/>
                </a:lnTo>
                <a:lnTo>
                  <a:pt x="32" y="37"/>
                </a:lnTo>
                <a:lnTo>
                  <a:pt x="29" y="41"/>
                </a:lnTo>
                <a:lnTo>
                  <a:pt x="15" y="4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3" name="Freeform 71"/>
          <p:cNvSpPr>
            <a:spLocks/>
          </p:cNvSpPr>
          <p:nvPr/>
        </p:nvSpPr>
        <p:spPr bwMode="auto">
          <a:xfrm>
            <a:off x="909638" y="2262188"/>
            <a:ext cx="3654425" cy="2371725"/>
          </a:xfrm>
          <a:custGeom>
            <a:avLst/>
            <a:gdLst/>
            <a:ahLst/>
            <a:cxnLst>
              <a:cxn ang="0">
                <a:pos x="999" y="291"/>
              </a:cxn>
              <a:cxn ang="0">
                <a:pos x="967" y="355"/>
              </a:cxn>
              <a:cxn ang="0">
                <a:pos x="1017" y="464"/>
              </a:cxn>
              <a:cxn ang="0">
                <a:pos x="991" y="529"/>
              </a:cxn>
              <a:cxn ang="0">
                <a:pos x="935" y="556"/>
              </a:cxn>
              <a:cxn ang="0">
                <a:pos x="943" y="619"/>
              </a:cxn>
              <a:cxn ang="0">
                <a:pos x="921" y="590"/>
              </a:cxn>
              <a:cxn ang="0">
                <a:pos x="850" y="499"/>
              </a:cxn>
              <a:cxn ang="0">
                <a:pos x="747" y="526"/>
              </a:cxn>
              <a:cxn ang="0">
                <a:pos x="687" y="540"/>
              </a:cxn>
              <a:cxn ang="0">
                <a:pos x="561" y="442"/>
              </a:cxn>
              <a:cxn ang="0">
                <a:pos x="441" y="421"/>
              </a:cxn>
              <a:cxn ang="0">
                <a:pos x="543" y="480"/>
              </a:cxn>
              <a:cxn ang="0">
                <a:pos x="405" y="531"/>
              </a:cxn>
              <a:cxn ang="0">
                <a:pos x="363" y="468"/>
              </a:cxn>
              <a:cxn ang="0">
                <a:pos x="305" y="386"/>
              </a:cxn>
              <a:cxn ang="0">
                <a:pos x="274" y="342"/>
              </a:cxn>
              <a:cxn ang="0">
                <a:pos x="259" y="315"/>
              </a:cxn>
              <a:cxn ang="0">
                <a:pos x="239" y="299"/>
              </a:cxn>
              <a:cxn ang="0">
                <a:pos x="229" y="333"/>
              </a:cxn>
              <a:cxn ang="0">
                <a:pos x="196" y="278"/>
              </a:cxn>
              <a:cxn ang="0">
                <a:pos x="167" y="271"/>
              </a:cxn>
              <a:cxn ang="0">
                <a:pos x="200" y="314"/>
              </a:cxn>
              <a:cxn ang="0">
                <a:pos x="190" y="311"/>
              </a:cxn>
              <a:cxn ang="0">
                <a:pos x="158" y="286"/>
              </a:cxn>
              <a:cxn ang="0">
                <a:pos x="123" y="270"/>
              </a:cxn>
              <a:cxn ang="0">
                <a:pos x="85" y="297"/>
              </a:cxn>
              <a:cxn ang="0">
                <a:pos x="78" y="326"/>
              </a:cxn>
              <a:cxn ang="0">
                <a:pos x="45" y="342"/>
              </a:cxn>
              <a:cxn ang="0">
                <a:pos x="4" y="321"/>
              </a:cxn>
              <a:cxn ang="0">
                <a:pos x="45" y="275"/>
              </a:cxn>
              <a:cxn ang="0">
                <a:pos x="57" y="224"/>
              </a:cxn>
              <a:cxn ang="0">
                <a:pos x="100" y="209"/>
              </a:cxn>
              <a:cxn ang="0">
                <a:pos x="141" y="183"/>
              </a:cxn>
              <a:cxn ang="0">
                <a:pos x="164" y="144"/>
              </a:cxn>
              <a:cxn ang="0">
                <a:pos x="209" y="143"/>
              </a:cxn>
              <a:cxn ang="0">
                <a:pos x="243" y="121"/>
              </a:cxn>
              <a:cxn ang="0">
                <a:pos x="226" y="95"/>
              </a:cxn>
              <a:cxn ang="0">
                <a:pos x="260" y="72"/>
              </a:cxn>
              <a:cxn ang="0">
                <a:pos x="219" y="84"/>
              </a:cxn>
              <a:cxn ang="0">
                <a:pos x="209" y="119"/>
              </a:cxn>
              <a:cxn ang="0">
                <a:pos x="174" y="154"/>
              </a:cxn>
              <a:cxn ang="0">
                <a:pos x="165" y="124"/>
              </a:cxn>
              <a:cxn ang="0">
                <a:pos x="143" y="131"/>
              </a:cxn>
              <a:cxn ang="0">
                <a:pos x="122" y="119"/>
              </a:cxn>
              <a:cxn ang="0">
                <a:pos x="128" y="104"/>
              </a:cxn>
              <a:cxn ang="0">
                <a:pos x="145" y="84"/>
              </a:cxn>
              <a:cxn ang="0">
                <a:pos x="174" y="60"/>
              </a:cxn>
              <a:cxn ang="0">
                <a:pos x="208" y="23"/>
              </a:cxn>
              <a:cxn ang="0">
                <a:pos x="259" y="6"/>
              </a:cxn>
              <a:cxn ang="0">
                <a:pos x="306" y="18"/>
              </a:cxn>
              <a:cxn ang="0">
                <a:pos x="306" y="74"/>
              </a:cxn>
              <a:cxn ang="0">
                <a:pos x="326" y="99"/>
              </a:cxn>
              <a:cxn ang="0">
                <a:pos x="352" y="87"/>
              </a:cxn>
              <a:cxn ang="0">
                <a:pos x="405" y="68"/>
              </a:cxn>
              <a:cxn ang="0">
                <a:pos x="521" y="3"/>
              </a:cxn>
              <a:cxn ang="0">
                <a:pos x="689" y="44"/>
              </a:cxn>
              <a:cxn ang="0">
                <a:pos x="898" y="57"/>
              </a:cxn>
              <a:cxn ang="0">
                <a:pos x="1035" y="96"/>
              </a:cxn>
              <a:cxn ang="0">
                <a:pos x="1075" y="170"/>
              </a:cxn>
              <a:cxn ang="0">
                <a:pos x="1002" y="132"/>
              </a:cxn>
              <a:cxn ang="0">
                <a:pos x="928" y="140"/>
              </a:cxn>
              <a:cxn ang="0">
                <a:pos x="1011" y="237"/>
              </a:cxn>
            </a:cxnLst>
            <a:rect l="0" t="0" r="r" b="b"/>
            <a:pathLst>
              <a:path w="1098" h="645">
                <a:moveTo>
                  <a:pt x="1023" y="263"/>
                </a:moveTo>
                <a:lnTo>
                  <a:pt x="1013" y="281"/>
                </a:lnTo>
                <a:lnTo>
                  <a:pt x="1038" y="299"/>
                </a:lnTo>
                <a:lnTo>
                  <a:pt x="1047" y="317"/>
                </a:lnTo>
                <a:lnTo>
                  <a:pt x="1025" y="327"/>
                </a:lnTo>
                <a:lnTo>
                  <a:pt x="1019" y="309"/>
                </a:lnTo>
                <a:lnTo>
                  <a:pt x="999" y="291"/>
                </a:lnTo>
                <a:lnTo>
                  <a:pt x="993" y="272"/>
                </a:lnTo>
                <a:lnTo>
                  <a:pt x="980" y="281"/>
                </a:lnTo>
                <a:lnTo>
                  <a:pt x="967" y="289"/>
                </a:lnTo>
                <a:lnTo>
                  <a:pt x="965" y="304"/>
                </a:lnTo>
                <a:lnTo>
                  <a:pt x="979" y="320"/>
                </a:lnTo>
                <a:lnTo>
                  <a:pt x="970" y="333"/>
                </a:lnTo>
                <a:lnTo>
                  <a:pt x="967" y="355"/>
                </a:lnTo>
                <a:lnTo>
                  <a:pt x="984" y="369"/>
                </a:lnTo>
                <a:lnTo>
                  <a:pt x="1003" y="373"/>
                </a:lnTo>
                <a:lnTo>
                  <a:pt x="1023" y="388"/>
                </a:lnTo>
                <a:lnTo>
                  <a:pt x="1040" y="408"/>
                </a:lnTo>
                <a:lnTo>
                  <a:pt x="1041" y="438"/>
                </a:lnTo>
                <a:lnTo>
                  <a:pt x="1035" y="452"/>
                </a:lnTo>
                <a:lnTo>
                  <a:pt x="1017" y="464"/>
                </a:lnTo>
                <a:lnTo>
                  <a:pt x="995" y="470"/>
                </a:lnTo>
                <a:lnTo>
                  <a:pt x="981" y="479"/>
                </a:lnTo>
                <a:lnTo>
                  <a:pt x="973" y="474"/>
                </a:lnTo>
                <a:lnTo>
                  <a:pt x="966" y="479"/>
                </a:lnTo>
                <a:lnTo>
                  <a:pt x="964" y="501"/>
                </a:lnTo>
                <a:lnTo>
                  <a:pt x="969" y="514"/>
                </a:lnTo>
                <a:lnTo>
                  <a:pt x="991" y="529"/>
                </a:lnTo>
                <a:lnTo>
                  <a:pt x="1000" y="544"/>
                </a:lnTo>
                <a:lnTo>
                  <a:pt x="1007" y="553"/>
                </a:lnTo>
                <a:lnTo>
                  <a:pt x="1005" y="569"/>
                </a:lnTo>
                <a:lnTo>
                  <a:pt x="991" y="582"/>
                </a:lnTo>
                <a:lnTo>
                  <a:pt x="976" y="582"/>
                </a:lnTo>
                <a:lnTo>
                  <a:pt x="952" y="563"/>
                </a:lnTo>
                <a:lnTo>
                  <a:pt x="935" y="556"/>
                </a:lnTo>
                <a:lnTo>
                  <a:pt x="928" y="552"/>
                </a:lnTo>
                <a:lnTo>
                  <a:pt x="921" y="562"/>
                </a:lnTo>
                <a:lnTo>
                  <a:pt x="923" y="576"/>
                </a:lnTo>
                <a:lnTo>
                  <a:pt x="929" y="587"/>
                </a:lnTo>
                <a:lnTo>
                  <a:pt x="933" y="604"/>
                </a:lnTo>
                <a:lnTo>
                  <a:pt x="948" y="610"/>
                </a:lnTo>
                <a:lnTo>
                  <a:pt x="943" y="619"/>
                </a:lnTo>
                <a:lnTo>
                  <a:pt x="944" y="632"/>
                </a:lnTo>
                <a:lnTo>
                  <a:pt x="949" y="645"/>
                </a:lnTo>
                <a:lnTo>
                  <a:pt x="939" y="644"/>
                </a:lnTo>
                <a:lnTo>
                  <a:pt x="928" y="629"/>
                </a:lnTo>
                <a:lnTo>
                  <a:pt x="929" y="613"/>
                </a:lnTo>
                <a:lnTo>
                  <a:pt x="925" y="608"/>
                </a:lnTo>
                <a:lnTo>
                  <a:pt x="921" y="590"/>
                </a:lnTo>
                <a:lnTo>
                  <a:pt x="916" y="585"/>
                </a:lnTo>
                <a:lnTo>
                  <a:pt x="914" y="560"/>
                </a:lnTo>
                <a:lnTo>
                  <a:pt x="907" y="544"/>
                </a:lnTo>
                <a:lnTo>
                  <a:pt x="895" y="530"/>
                </a:lnTo>
                <a:lnTo>
                  <a:pt x="873" y="522"/>
                </a:lnTo>
                <a:lnTo>
                  <a:pt x="857" y="509"/>
                </a:lnTo>
                <a:lnTo>
                  <a:pt x="850" y="499"/>
                </a:lnTo>
                <a:lnTo>
                  <a:pt x="839" y="488"/>
                </a:lnTo>
                <a:lnTo>
                  <a:pt x="822" y="463"/>
                </a:lnTo>
                <a:lnTo>
                  <a:pt x="807" y="465"/>
                </a:lnTo>
                <a:lnTo>
                  <a:pt x="787" y="477"/>
                </a:lnTo>
                <a:lnTo>
                  <a:pt x="778" y="487"/>
                </a:lnTo>
                <a:lnTo>
                  <a:pt x="760" y="506"/>
                </a:lnTo>
                <a:lnTo>
                  <a:pt x="747" y="526"/>
                </a:lnTo>
                <a:lnTo>
                  <a:pt x="742" y="533"/>
                </a:lnTo>
                <a:lnTo>
                  <a:pt x="747" y="557"/>
                </a:lnTo>
                <a:lnTo>
                  <a:pt x="746" y="580"/>
                </a:lnTo>
                <a:lnTo>
                  <a:pt x="730" y="596"/>
                </a:lnTo>
                <a:lnTo>
                  <a:pt x="721" y="597"/>
                </a:lnTo>
                <a:lnTo>
                  <a:pt x="702" y="564"/>
                </a:lnTo>
                <a:lnTo>
                  <a:pt x="687" y="540"/>
                </a:lnTo>
                <a:lnTo>
                  <a:pt x="657" y="496"/>
                </a:lnTo>
                <a:lnTo>
                  <a:pt x="656" y="479"/>
                </a:lnTo>
                <a:lnTo>
                  <a:pt x="649" y="471"/>
                </a:lnTo>
                <a:lnTo>
                  <a:pt x="644" y="482"/>
                </a:lnTo>
                <a:lnTo>
                  <a:pt x="618" y="457"/>
                </a:lnTo>
                <a:lnTo>
                  <a:pt x="583" y="438"/>
                </a:lnTo>
                <a:lnTo>
                  <a:pt x="561" y="442"/>
                </a:lnTo>
                <a:lnTo>
                  <a:pt x="529" y="440"/>
                </a:lnTo>
                <a:lnTo>
                  <a:pt x="514" y="426"/>
                </a:lnTo>
                <a:lnTo>
                  <a:pt x="497" y="428"/>
                </a:lnTo>
                <a:lnTo>
                  <a:pt x="473" y="422"/>
                </a:lnTo>
                <a:lnTo>
                  <a:pt x="423" y="375"/>
                </a:lnTo>
                <a:lnTo>
                  <a:pt x="426" y="394"/>
                </a:lnTo>
                <a:lnTo>
                  <a:pt x="441" y="421"/>
                </a:lnTo>
                <a:lnTo>
                  <a:pt x="458" y="440"/>
                </a:lnTo>
                <a:lnTo>
                  <a:pt x="476" y="450"/>
                </a:lnTo>
                <a:lnTo>
                  <a:pt x="496" y="442"/>
                </a:lnTo>
                <a:lnTo>
                  <a:pt x="512" y="442"/>
                </a:lnTo>
                <a:lnTo>
                  <a:pt x="533" y="459"/>
                </a:lnTo>
                <a:lnTo>
                  <a:pt x="545" y="472"/>
                </a:lnTo>
                <a:lnTo>
                  <a:pt x="543" y="480"/>
                </a:lnTo>
                <a:lnTo>
                  <a:pt x="507" y="517"/>
                </a:lnTo>
                <a:lnTo>
                  <a:pt x="483" y="531"/>
                </a:lnTo>
                <a:lnTo>
                  <a:pt x="433" y="550"/>
                </a:lnTo>
                <a:lnTo>
                  <a:pt x="418" y="556"/>
                </a:lnTo>
                <a:lnTo>
                  <a:pt x="409" y="550"/>
                </a:lnTo>
                <a:lnTo>
                  <a:pt x="406" y="542"/>
                </a:lnTo>
                <a:lnTo>
                  <a:pt x="405" y="531"/>
                </a:lnTo>
                <a:lnTo>
                  <a:pt x="401" y="520"/>
                </a:lnTo>
                <a:lnTo>
                  <a:pt x="394" y="511"/>
                </a:lnTo>
                <a:lnTo>
                  <a:pt x="388" y="503"/>
                </a:lnTo>
                <a:lnTo>
                  <a:pt x="379" y="492"/>
                </a:lnTo>
                <a:lnTo>
                  <a:pt x="374" y="485"/>
                </a:lnTo>
                <a:lnTo>
                  <a:pt x="370" y="476"/>
                </a:lnTo>
                <a:lnTo>
                  <a:pt x="363" y="468"/>
                </a:lnTo>
                <a:lnTo>
                  <a:pt x="352" y="448"/>
                </a:lnTo>
                <a:lnTo>
                  <a:pt x="346" y="440"/>
                </a:lnTo>
                <a:lnTo>
                  <a:pt x="338" y="429"/>
                </a:lnTo>
                <a:lnTo>
                  <a:pt x="325" y="414"/>
                </a:lnTo>
                <a:lnTo>
                  <a:pt x="318" y="405"/>
                </a:lnTo>
                <a:lnTo>
                  <a:pt x="312" y="399"/>
                </a:lnTo>
                <a:lnTo>
                  <a:pt x="305" y="386"/>
                </a:lnTo>
                <a:lnTo>
                  <a:pt x="326" y="374"/>
                </a:lnTo>
                <a:lnTo>
                  <a:pt x="335" y="348"/>
                </a:lnTo>
                <a:lnTo>
                  <a:pt x="315" y="341"/>
                </a:lnTo>
                <a:lnTo>
                  <a:pt x="287" y="345"/>
                </a:lnTo>
                <a:lnTo>
                  <a:pt x="281" y="342"/>
                </a:lnTo>
                <a:lnTo>
                  <a:pt x="278" y="342"/>
                </a:lnTo>
                <a:lnTo>
                  <a:pt x="274" y="342"/>
                </a:lnTo>
                <a:lnTo>
                  <a:pt x="271" y="342"/>
                </a:lnTo>
                <a:lnTo>
                  <a:pt x="270" y="337"/>
                </a:lnTo>
                <a:lnTo>
                  <a:pt x="268" y="333"/>
                </a:lnTo>
                <a:lnTo>
                  <a:pt x="268" y="325"/>
                </a:lnTo>
                <a:lnTo>
                  <a:pt x="263" y="321"/>
                </a:lnTo>
                <a:lnTo>
                  <a:pt x="262" y="316"/>
                </a:lnTo>
                <a:lnTo>
                  <a:pt x="259" y="315"/>
                </a:lnTo>
                <a:lnTo>
                  <a:pt x="256" y="311"/>
                </a:lnTo>
                <a:lnTo>
                  <a:pt x="255" y="307"/>
                </a:lnTo>
                <a:lnTo>
                  <a:pt x="253" y="303"/>
                </a:lnTo>
                <a:lnTo>
                  <a:pt x="251" y="299"/>
                </a:lnTo>
                <a:lnTo>
                  <a:pt x="245" y="299"/>
                </a:lnTo>
                <a:lnTo>
                  <a:pt x="241" y="299"/>
                </a:lnTo>
                <a:lnTo>
                  <a:pt x="239" y="299"/>
                </a:lnTo>
                <a:lnTo>
                  <a:pt x="238" y="306"/>
                </a:lnTo>
                <a:lnTo>
                  <a:pt x="238" y="311"/>
                </a:lnTo>
                <a:lnTo>
                  <a:pt x="238" y="317"/>
                </a:lnTo>
                <a:lnTo>
                  <a:pt x="238" y="323"/>
                </a:lnTo>
                <a:lnTo>
                  <a:pt x="238" y="327"/>
                </a:lnTo>
                <a:lnTo>
                  <a:pt x="233" y="329"/>
                </a:lnTo>
                <a:lnTo>
                  <a:pt x="229" y="333"/>
                </a:lnTo>
                <a:lnTo>
                  <a:pt x="223" y="327"/>
                </a:lnTo>
                <a:lnTo>
                  <a:pt x="219" y="319"/>
                </a:lnTo>
                <a:lnTo>
                  <a:pt x="220" y="310"/>
                </a:lnTo>
                <a:lnTo>
                  <a:pt x="214" y="296"/>
                </a:lnTo>
                <a:lnTo>
                  <a:pt x="211" y="288"/>
                </a:lnTo>
                <a:lnTo>
                  <a:pt x="204" y="283"/>
                </a:lnTo>
                <a:lnTo>
                  <a:pt x="196" y="278"/>
                </a:lnTo>
                <a:lnTo>
                  <a:pt x="192" y="271"/>
                </a:lnTo>
                <a:lnTo>
                  <a:pt x="189" y="266"/>
                </a:lnTo>
                <a:lnTo>
                  <a:pt x="182" y="265"/>
                </a:lnTo>
                <a:lnTo>
                  <a:pt x="180" y="262"/>
                </a:lnTo>
                <a:lnTo>
                  <a:pt x="175" y="262"/>
                </a:lnTo>
                <a:lnTo>
                  <a:pt x="171" y="267"/>
                </a:lnTo>
                <a:lnTo>
                  <a:pt x="167" y="271"/>
                </a:lnTo>
                <a:lnTo>
                  <a:pt x="176" y="276"/>
                </a:lnTo>
                <a:lnTo>
                  <a:pt x="181" y="283"/>
                </a:lnTo>
                <a:lnTo>
                  <a:pt x="190" y="292"/>
                </a:lnTo>
                <a:lnTo>
                  <a:pt x="194" y="296"/>
                </a:lnTo>
                <a:lnTo>
                  <a:pt x="201" y="299"/>
                </a:lnTo>
                <a:lnTo>
                  <a:pt x="206" y="307"/>
                </a:lnTo>
                <a:lnTo>
                  <a:pt x="200" y="314"/>
                </a:lnTo>
                <a:lnTo>
                  <a:pt x="199" y="311"/>
                </a:lnTo>
                <a:lnTo>
                  <a:pt x="199" y="307"/>
                </a:lnTo>
                <a:lnTo>
                  <a:pt x="196" y="316"/>
                </a:lnTo>
                <a:lnTo>
                  <a:pt x="195" y="324"/>
                </a:lnTo>
                <a:lnTo>
                  <a:pt x="189" y="326"/>
                </a:lnTo>
                <a:lnTo>
                  <a:pt x="191" y="316"/>
                </a:lnTo>
                <a:lnTo>
                  <a:pt x="190" y="311"/>
                </a:lnTo>
                <a:lnTo>
                  <a:pt x="183" y="308"/>
                </a:lnTo>
                <a:lnTo>
                  <a:pt x="180" y="306"/>
                </a:lnTo>
                <a:lnTo>
                  <a:pt x="177" y="302"/>
                </a:lnTo>
                <a:lnTo>
                  <a:pt x="171" y="298"/>
                </a:lnTo>
                <a:lnTo>
                  <a:pt x="167" y="295"/>
                </a:lnTo>
                <a:lnTo>
                  <a:pt x="163" y="289"/>
                </a:lnTo>
                <a:lnTo>
                  <a:pt x="158" y="286"/>
                </a:lnTo>
                <a:lnTo>
                  <a:pt x="155" y="280"/>
                </a:lnTo>
                <a:lnTo>
                  <a:pt x="154" y="275"/>
                </a:lnTo>
                <a:lnTo>
                  <a:pt x="150" y="273"/>
                </a:lnTo>
                <a:lnTo>
                  <a:pt x="146" y="270"/>
                </a:lnTo>
                <a:lnTo>
                  <a:pt x="138" y="270"/>
                </a:lnTo>
                <a:lnTo>
                  <a:pt x="131" y="271"/>
                </a:lnTo>
                <a:lnTo>
                  <a:pt x="123" y="270"/>
                </a:lnTo>
                <a:lnTo>
                  <a:pt x="109" y="271"/>
                </a:lnTo>
                <a:lnTo>
                  <a:pt x="99" y="272"/>
                </a:lnTo>
                <a:lnTo>
                  <a:pt x="96" y="274"/>
                </a:lnTo>
                <a:lnTo>
                  <a:pt x="95" y="280"/>
                </a:lnTo>
                <a:lnTo>
                  <a:pt x="95" y="287"/>
                </a:lnTo>
                <a:lnTo>
                  <a:pt x="89" y="294"/>
                </a:lnTo>
                <a:lnTo>
                  <a:pt x="85" y="297"/>
                </a:lnTo>
                <a:lnTo>
                  <a:pt x="83" y="299"/>
                </a:lnTo>
                <a:lnTo>
                  <a:pt x="80" y="306"/>
                </a:lnTo>
                <a:lnTo>
                  <a:pt x="78" y="310"/>
                </a:lnTo>
                <a:lnTo>
                  <a:pt x="81" y="313"/>
                </a:lnTo>
                <a:lnTo>
                  <a:pt x="81" y="319"/>
                </a:lnTo>
                <a:lnTo>
                  <a:pt x="80" y="322"/>
                </a:lnTo>
                <a:lnTo>
                  <a:pt x="78" y="326"/>
                </a:lnTo>
                <a:lnTo>
                  <a:pt x="73" y="333"/>
                </a:lnTo>
                <a:lnTo>
                  <a:pt x="70" y="330"/>
                </a:lnTo>
                <a:lnTo>
                  <a:pt x="67" y="332"/>
                </a:lnTo>
                <a:lnTo>
                  <a:pt x="63" y="335"/>
                </a:lnTo>
                <a:lnTo>
                  <a:pt x="57" y="336"/>
                </a:lnTo>
                <a:lnTo>
                  <a:pt x="51" y="341"/>
                </a:lnTo>
                <a:lnTo>
                  <a:pt x="45" y="342"/>
                </a:lnTo>
                <a:lnTo>
                  <a:pt x="39" y="342"/>
                </a:lnTo>
                <a:lnTo>
                  <a:pt x="33" y="342"/>
                </a:lnTo>
                <a:lnTo>
                  <a:pt x="20" y="345"/>
                </a:lnTo>
                <a:lnTo>
                  <a:pt x="14" y="345"/>
                </a:lnTo>
                <a:lnTo>
                  <a:pt x="11" y="338"/>
                </a:lnTo>
                <a:lnTo>
                  <a:pt x="6" y="329"/>
                </a:lnTo>
                <a:lnTo>
                  <a:pt x="4" y="321"/>
                </a:lnTo>
                <a:lnTo>
                  <a:pt x="3" y="313"/>
                </a:lnTo>
                <a:lnTo>
                  <a:pt x="3" y="303"/>
                </a:lnTo>
                <a:lnTo>
                  <a:pt x="0" y="289"/>
                </a:lnTo>
                <a:lnTo>
                  <a:pt x="12" y="280"/>
                </a:lnTo>
                <a:lnTo>
                  <a:pt x="18" y="273"/>
                </a:lnTo>
                <a:lnTo>
                  <a:pt x="31" y="273"/>
                </a:lnTo>
                <a:lnTo>
                  <a:pt x="45" y="275"/>
                </a:lnTo>
                <a:lnTo>
                  <a:pt x="55" y="271"/>
                </a:lnTo>
                <a:lnTo>
                  <a:pt x="66" y="270"/>
                </a:lnTo>
                <a:lnTo>
                  <a:pt x="67" y="258"/>
                </a:lnTo>
                <a:lnTo>
                  <a:pt x="73" y="250"/>
                </a:lnTo>
                <a:lnTo>
                  <a:pt x="58" y="241"/>
                </a:lnTo>
                <a:lnTo>
                  <a:pt x="56" y="234"/>
                </a:lnTo>
                <a:lnTo>
                  <a:pt x="57" y="224"/>
                </a:lnTo>
                <a:lnTo>
                  <a:pt x="68" y="224"/>
                </a:lnTo>
                <a:lnTo>
                  <a:pt x="75" y="223"/>
                </a:lnTo>
                <a:lnTo>
                  <a:pt x="76" y="224"/>
                </a:lnTo>
                <a:lnTo>
                  <a:pt x="84" y="218"/>
                </a:lnTo>
                <a:lnTo>
                  <a:pt x="92" y="215"/>
                </a:lnTo>
                <a:lnTo>
                  <a:pt x="95" y="215"/>
                </a:lnTo>
                <a:lnTo>
                  <a:pt x="100" y="209"/>
                </a:lnTo>
                <a:lnTo>
                  <a:pt x="106" y="207"/>
                </a:lnTo>
                <a:lnTo>
                  <a:pt x="112" y="196"/>
                </a:lnTo>
                <a:lnTo>
                  <a:pt x="116" y="199"/>
                </a:lnTo>
                <a:lnTo>
                  <a:pt x="124" y="192"/>
                </a:lnTo>
                <a:lnTo>
                  <a:pt x="125" y="192"/>
                </a:lnTo>
                <a:lnTo>
                  <a:pt x="135" y="184"/>
                </a:lnTo>
                <a:lnTo>
                  <a:pt x="141" y="183"/>
                </a:lnTo>
                <a:lnTo>
                  <a:pt x="149" y="183"/>
                </a:lnTo>
                <a:lnTo>
                  <a:pt x="154" y="183"/>
                </a:lnTo>
                <a:lnTo>
                  <a:pt x="150" y="173"/>
                </a:lnTo>
                <a:lnTo>
                  <a:pt x="148" y="165"/>
                </a:lnTo>
                <a:lnTo>
                  <a:pt x="146" y="148"/>
                </a:lnTo>
                <a:lnTo>
                  <a:pt x="158" y="147"/>
                </a:lnTo>
                <a:lnTo>
                  <a:pt x="164" y="144"/>
                </a:lnTo>
                <a:lnTo>
                  <a:pt x="161" y="151"/>
                </a:lnTo>
                <a:lnTo>
                  <a:pt x="166" y="156"/>
                </a:lnTo>
                <a:lnTo>
                  <a:pt x="171" y="162"/>
                </a:lnTo>
                <a:lnTo>
                  <a:pt x="174" y="166"/>
                </a:lnTo>
                <a:lnTo>
                  <a:pt x="188" y="165"/>
                </a:lnTo>
                <a:lnTo>
                  <a:pt x="200" y="150"/>
                </a:lnTo>
                <a:lnTo>
                  <a:pt x="209" y="143"/>
                </a:lnTo>
                <a:lnTo>
                  <a:pt x="214" y="138"/>
                </a:lnTo>
                <a:lnTo>
                  <a:pt x="220" y="132"/>
                </a:lnTo>
                <a:lnTo>
                  <a:pt x="226" y="124"/>
                </a:lnTo>
                <a:lnTo>
                  <a:pt x="231" y="127"/>
                </a:lnTo>
                <a:lnTo>
                  <a:pt x="231" y="122"/>
                </a:lnTo>
                <a:lnTo>
                  <a:pt x="234" y="119"/>
                </a:lnTo>
                <a:lnTo>
                  <a:pt x="243" y="121"/>
                </a:lnTo>
                <a:lnTo>
                  <a:pt x="258" y="134"/>
                </a:lnTo>
                <a:lnTo>
                  <a:pt x="255" y="98"/>
                </a:lnTo>
                <a:lnTo>
                  <a:pt x="242" y="114"/>
                </a:lnTo>
                <a:lnTo>
                  <a:pt x="232" y="113"/>
                </a:lnTo>
                <a:lnTo>
                  <a:pt x="229" y="103"/>
                </a:lnTo>
                <a:lnTo>
                  <a:pt x="229" y="98"/>
                </a:lnTo>
                <a:lnTo>
                  <a:pt x="226" y="95"/>
                </a:lnTo>
                <a:lnTo>
                  <a:pt x="234" y="87"/>
                </a:lnTo>
                <a:lnTo>
                  <a:pt x="239" y="81"/>
                </a:lnTo>
                <a:lnTo>
                  <a:pt x="244" y="79"/>
                </a:lnTo>
                <a:lnTo>
                  <a:pt x="248" y="78"/>
                </a:lnTo>
                <a:lnTo>
                  <a:pt x="251" y="73"/>
                </a:lnTo>
                <a:lnTo>
                  <a:pt x="255" y="72"/>
                </a:lnTo>
                <a:lnTo>
                  <a:pt x="260" y="72"/>
                </a:lnTo>
                <a:lnTo>
                  <a:pt x="251" y="63"/>
                </a:lnTo>
                <a:lnTo>
                  <a:pt x="242" y="65"/>
                </a:lnTo>
                <a:lnTo>
                  <a:pt x="236" y="65"/>
                </a:lnTo>
                <a:lnTo>
                  <a:pt x="231" y="62"/>
                </a:lnTo>
                <a:lnTo>
                  <a:pt x="231" y="68"/>
                </a:lnTo>
                <a:lnTo>
                  <a:pt x="226" y="74"/>
                </a:lnTo>
                <a:lnTo>
                  <a:pt x="219" y="84"/>
                </a:lnTo>
                <a:lnTo>
                  <a:pt x="212" y="88"/>
                </a:lnTo>
                <a:lnTo>
                  <a:pt x="207" y="88"/>
                </a:lnTo>
                <a:lnTo>
                  <a:pt x="205" y="95"/>
                </a:lnTo>
                <a:lnTo>
                  <a:pt x="205" y="98"/>
                </a:lnTo>
                <a:lnTo>
                  <a:pt x="201" y="101"/>
                </a:lnTo>
                <a:lnTo>
                  <a:pt x="206" y="113"/>
                </a:lnTo>
                <a:lnTo>
                  <a:pt x="209" y="119"/>
                </a:lnTo>
                <a:lnTo>
                  <a:pt x="203" y="128"/>
                </a:lnTo>
                <a:lnTo>
                  <a:pt x="196" y="134"/>
                </a:lnTo>
                <a:lnTo>
                  <a:pt x="194" y="143"/>
                </a:lnTo>
                <a:lnTo>
                  <a:pt x="190" y="150"/>
                </a:lnTo>
                <a:lnTo>
                  <a:pt x="186" y="150"/>
                </a:lnTo>
                <a:lnTo>
                  <a:pt x="180" y="151"/>
                </a:lnTo>
                <a:lnTo>
                  <a:pt x="174" y="154"/>
                </a:lnTo>
                <a:lnTo>
                  <a:pt x="172" y="153"/>
                </a:lnTo>
                <a:lnTo>
                  <a:pt x="172" y="148"/>
                </a:lnTo>
                <a:lnTo>
                  <a:pt x="171" y="140"/>
                </a:lnTo>
                <a:lnTo>
                  <a:pt x="166" y="140"/>
                </a:lnTo>
                <a:lnTo>
                  <a:pt x="163" y="135"/>
                </a:lnTo>
                <a:lnTo>
                  <a:pt x="164" y="128"/>
                </a:lnTo>
                <a:lnTo>
                  <a:pt x="165" y="124"/>
                </a:lnTo>
                <a:lnTo>
                  <a:pt x="164" y="122"/>
                </a:lnTo>
                <a:lnTo>
                  <a:pt x="160" y="124"/>
                </a:lnTo>
                <a:lnTo>
                  <a:pt x="158" y="124"/>
                </a:lnTo>
                <a:lnTo>
                  <a:pt x="155" y="123"/>
                </a:lnTo>
                <a:lnTo>
                  <a:pt x="153" y="122"/>
                </a:lnTo>
                <a:lnTo>
                  <a:pt x="148" y="126"/>
                </a:lnTo>
                <a:lnTo>
                  <a:pt x="143" y="131"/>
                </a:lnTo>
                <a:lnTo>
                  <a:pt x="138" y="136"/>
                </a:lnTo>
                <a:lnTo>
                  <a:pt x="127" y="135"/>
                </a:lnTo>
                <a:lnTo>
                  <a:pt x="120" y="134"/>
                </a:lnTo>
                <a:lnTo>
                  <a:pt x="115" y="129"/>
                </a:lnTo>
                <a:lnTo>
                  <a:pt x="115" y="126"/>
                </a:lnTo>
                <a:lnTo>
                  <a:pt x="118" y="122"/>
                </a:lnTo>
                <a:lnTo>
                  <a:pt x="122" y="119"/>
                </a:lnTo>
                <a:lnTo>
                  <a:pt x="125" y="115"/>
                </a:lnTo>
                <a:lnTo>
                  <a:pt x="118" y="117"/>
                </a:lnTo>
                <a:lnTo>
                  <a:pt x="115" y="112"/>
                </a:lnTo>
                <a:lnTo>
                  <a:pt x="115" y="109"/>
                </a:lnTo>
                <a:lnTo>
                  <a:pt x="125" y="108"/>
                </a:lnTo>
                <a:lnTo>
                  <a:pt x="134" y="107"/>
                </a:lnTo>
                <a:lnTo>
                  <a:pt x="128" y="104"/>
                </a:lnTo>
                <a:lnTo>
                  <a:pt x="119" y="105"/>
                </a:lnTo>
                <a:lnTo>
                  <a:pt x="119" y="99"/>
                </a:lnTo>
                <a:lnTo>
                  <a:pt x="123" y="95"/>
                </a:lnTo>
                <a:lnTo>
                  <a:pt x="132" y="91"/>
                </a:lnTo>
                <a:lnTo>
                  <a:pt x="135" y="87"/>
                </a:lnTo>
                <a:lnTo>
                  <a:pt x="138" y="85"/>
                </a:lnTo>
                <a:lnTo>
                  <a:pt x="145" y="84"/>
                </a:lnTo>
                <a:lnTo>
                  <a:pt x="151" y="85"/>
                </a:lnTo>
                <a:lnTo>
                  <a:pt x="154" y="87"/>
                </a:lnTo>
                <a:lnTo>
                  <a:pt x="159" y="84"/>
                </a:lnTo>
                <a:lnTo>
                  <a:pt x="154" y="83"/>
                </a:lnTo>
                <a:lnTo>
                  <a:pt x="154" y="75"/>
                </a:lnTo>
                <a:lnTo>
                  <a:pt x="167" y="66"/>
                </a:lnTo>
                <a:lnTo>
                  <a:pt x="174" y="60"/>
                </a:lnTo>
                <a:lnTo>
                  <a:pt x="178" y="59"/>
                </a:lnTo>
                <a:lnTo>
                  <a:pt x="177" y="56"/>
                </a:lnTo>
                <a:lnTo>
                  <a:pt x="183" y="49"/>
                </a:lnTo>
                <a:lnTo>
                  <a:pt x="190" y="40"/>
                </a:lnTo>
                <a:lnTo>
                  <a:pt x="198" y="36"/>
                </a:lnTo>
                <a:lnTo>
                  <a:pt x="192" y="32"/>
                </a:lnTo>
                <a:lnTo>
                  <a:pt x="208" y="23"/>
                </a:lnTo>
                <a:lnTo>
                  <a:pt x="215" y="24"/>
                </a:lnTo>
                <a:lnTo>
                  <a:pt x="214" y="19"/>
                </a:lnTo>
                <a:lnTo>
                  <a:pt x="228" y="18"/>
                </a:lnTo>
                <a:lnTo>
                  <a:pt x="254" y="2"/>
                </a:lnTo>
                <a:lnTo>
                  <a:pt x="258" y="0"/>
                </a:lnTo>
                <a:lnTo>
                  <a:pt x="253" y="12"/>
                </a:lnTo>
                <a:lnTo>
                  <a:pt x="259" y="6"/>
                </a:lnTo>
                <a:lnTo>
                  <a:pt x="266" y="4"/>
                </a:lnTo>
                <a:lnTo>
                  <a:pt x="265" y="9"/>
                </a:lnTo>
                <a:lnTo>
                  <a:pt x="285" y="3"/>
                </a:lnTo>
                <a:lnTo>
                  <a:pt x="295" y="8"/>
                </a:lnTo>
                <a:lnTo>
                  <a:pt x="281" y="13"/>
                </a:lnTo>
                <a:lnTo>
                  <a:pt x="286" y="19"/>
                </a:lnTo>
                <a:lnTo>
                  <a:pt x="306" y="18"/>
                </a:lnTo>
                <a:lnTo>
                  <a:pt x="335" y="27"/>
                </a:lnTo>
                <a:lnTo>
                  <a:pt x="333" y="37"/>
                </a:lnTo>
                <a:lnTo>
                  <a:pt x="321" y="46"/>
                </a:lnTo>
                <a:lnTo>
                  <a:pt x="303" y="51"/>
                </a:lnTo>
                <a:lnTo>
                  <a:pt x="300" y="62"/>
                </a:lnTo>
                <a:lnTo>
                  <a:pt x="301" y="72"/>
                </a:lnTo>
                <a:lnTo>
                  <a:pt x="306" y="74"/>
                </a:lnTo>
                <a:lnTo>
                  <a:pt x="307" y="79"/>
                </a:lnTo>
                <a:lnTo>
                  <a:pt x="309" y="81"/>
                </a:lnTo>
                <a:lnTo>
                  <a:pt x="313" y="83"/>
                </a:lnTo>
                <a:lnTo>
                  <a:pt x="314" y="89"/>
                </a:lnTo>
                <a:lnTo>
                  <a:pt x="320" y="96"/>
                </a:lnTo>
                <a:lnTo>
                  <a:pt x="320" y="99"/>
                </a:lnTo>
                <a:lnTo>
                  <a:pt x="326" y="99"/>
                </a:lnTo>
                <a:lnTo>
                  <a:pt x="328" y="101"/>
                </a:lnTo>
                <a:lnTo>
                  <a:pt x="333" y="103"/>
                </a:lnTo>
                <a:lnTo>
                  <a:pt x="336" y="100"/>
                </a:lnTo>
                <a:lnTo>
                  <a:pt x="339" y="95"/>
                </a:lnTo>
                <a:lnTo>
                  <a:pt x="341" y="92"/>
                </a:lnTo>
                <a:lnTo>
                  <a:pt x="346" y="94"/>
                </a:lnTo>
                <a:lnTo>
                  <a:pt x="352" y="87"/>
                </a:lnTo>
                <a:lnTo>
                  <a:pt x="352" y="82"/>
                </a:lnTo>
                <a:lnTo>
                  <a:pt x="354" y="78"/>
                </a:lnTo>
                <a:lnTo>
                  <a:pt x="355" y="75"/>
                </a:lnTo>
                <a:lnTo>
                  <a:pt x="367" y="72"/>
                </a:lnTo>
                <a:lnTo>
                  <a:pt x="377" y="69"/>
                </a:lnTo>
                <a:lnTo>
                  <a:pt x="390" y="65"/>
                </a:lnTo>
                <a:lnTo>
                  <a:pt x="405" y="68"/>
                </a:lnTo>
                <a:lnTo>
                  <a:pt x="420" y="68"/>
                </a:lnTo>
                <a:lnTo>
                  <a:pt x="445" y="68"/>
                </a:lnTo>
                <a:lnTo>
                  <a:pt x="449" y="43"/>
                </a:lnTo>
                <a:lnTo>
                  <a:pt x="463" y="44"/>
                </a:lnTo>
                <a:lnTo>
                  <a:pt x="473" y="63"/>
                </a:lnTo>
                <a:lnTo>
                  <a:pt x="475" y="47"/>
                </a:lnTo>
                <a:lnTo>
                  <a:pt x="521" y="3"/>
                </a:lnTo>
                <a:lnTo>
                  <a:pt x="539" y="3"/>
                </a:lnTo>
                <a:lnTo>
                  <a:pt x="555" y="12"/>
                </a:lnTo>
                <a:lnTo>
                  <a:pt x="576" y="11"/>
                </a:lnTo>
                <a:lnTo>
                  <a:pt x="604" y="27"/>
                </a:lnTo>
                <a:lnTo>
                  <a:pt x="636" y="36"/>
                </a:lnTo>
                <a:lnTo>
                  <a:pt x="659" y="34"/>
                </a:lnTo>
                <a:lnTo>
                  <a:pt x="689" y="44"/>
                </a:lnTo>
                <a:lnTo>
                  <a:pt x="714" y="44"/>
                </a:lnTo>
                <a:lnTo>
                  <a:pt x="726" y="37"/>
                </a:lnTo>
                <a:lnTo>
                  <a:pt x="754" y="37"/>
                </a:lnTo>
                <a:lnTo>
                  <a:pt x="769" y="45"/>
                </a:lnTo>
                <a:lnTo>
                  <a:pt x="807" y="45"/>
                </a:lnTo>
                <a:lnTo>
                  <a:pt x="839" y="59"/>
                </a:lnTo>
                <a:lnTo>
                  <a:pt x="898" y="57"/>
                </a:lnTo>
                <a:lnTo>
                  <a:pt x="991" y="63"/>
                </a:lnTo>
                <a:lnTo>
                  <a:pt x="1036" y="82"/>
                </a:lnTo>
                <a:lnTo>
                  <a:pt x="1074" y="94"/>
                </a:lnTo>
                <a:lnTo>
                  <a:pt x="1098" y="104"/>
                </a:lnTo>
                <a:lnTo>
                  <a:pt x="1091" y="107"/>
                </a:lnTo>
                <a:lnTo>
                  <a:pt x="1074" y="99"/>
                </a:lnTo>
                <a:lnTo>
                  <a:pt x="1035" y="96"/>
                </a:lnTo>
                <a:lnTo>
                  <a:pt x="1046" y="104"/>
                </a:lnTo>
                <a:lnTo>
                  <a:pt x="1063" y="108"/>
                </a:lnTo>
                <a:lnTo>
                  <a:pt x="1058" y="121"/>
                </a:lnTo>
                <a:lnTo>
                  <a:pt x="1040" y="129"/>
                </a:lnTo>
                <a:lnTo>
                  <a:pt x="1034" y="142"/>
                </a:lnTo>
                <a:lnTo>
                  <a:pt x="1058" y="154"/>
                </a:lnTo>
                <a:lnTo>
                  <a:pt x="1075" y="170"/>
                </a:lnTo>
                <a:lnTo>
                  <a:pt x="1084" y="193"/>
                </a:lnTo>
                <a:lnTo>
                  <a:pt x="1073" y="195"/>
                </a:lnTo>
                <a:lnTo>
                  <a:pt x="1049" y="188"/>
                </a:lnTo>
                <a:lnTo>
                  <a:pt x="1024" y="171"/>
                </a:lnTo>
                <a:lnTo>
                  <a:pt x="1014" y="162"/>
                </a:lnTo>
                <a:lnTo>
                  <a:pt x="1008" y="150"/>
                </a:lnTo>
                <a:lnTo>
                  <a:pt x="1002" y="132"/>
                </a:lnTo>
                <a:lnTo>
                  <a:pt x="992" y="126"/>
                </a:lnTo>
                <a:lnTo>
                  <a:pt x="983" y="125"/>
                </a:lnTo>
                <a:lnTo>
                  <a:pt x="975" y="127"/>
                </a:lnTo>
                <a:lnTo>
                  <a:pt x="984" y="141"/>
                </a:lnTo>
                <a:lnTo>
                  <a:pt x="960" y="143"/>
                </a:lnTo>
                <a:lnTo>
                  <a:pt x="949" y="136"/>
                </a:lnTo>
                <a:lnTo>
                  <a:pt x="928" y="140"/>
                </a:lnTo>
                <a:lnTo>
                  <a:pt x="912" y="151"/>
                </a:lnTo>
                <a:lnTo>
                  <a:pt x="912" y="157"/>
                </a:lnTo>
                <a:lnTo>
                  <a:pt x="918" y="167"/>
                </a:lnTo>
                <a:lnTo>
                  <a:pt x="943" y="170"/>
                </a:lnTo>
                <a:lnTo>
                  <a:pt x="963" y="182"/>
                </a:lnTo>
                <a:lnTo>
                  <a:pt x="997" y="215"/>
                </a:lnTo>
                <a:lnTo>
                  <a:pt x="1011" y="237"/>
                </a:lnTo>
                <a:lnTo>
                  <a:pt x="1026" y="263"/>
                </a:lnTo>
                <a:lnTo>
                  <a:pt x="1023" y="26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4" name="Freeform 72"/>
          <p:cNvSpPr>
            <a:spLocks/>
          </p:cNvSpPr>
          <p:nvPr/>
        </p:nvSpPr>
        <p:spPr bwMode="auto">
          <a:xfrm>
            <a:off x="5154613" y="2300288"/>
            <a:ext cx="2335212" cy="2020887"/>
          </a:xfrm>
          <a:custGeom>
            <a:avLst/>
            <a:gdLst/>
            <a:ahLst/>
            <a:cxnLst>
              <a:cxn ang="0">
                <a:pos x="52" y="105"/>
              </a:cxn>
              <a:cxn ang="0">
                <a:pos x="42" y="74"/>
              </a:cxn>
              <a:cxn ang="0">
                <a:pos x="93" y="48"/>
              </a:cxn>
              <a:cxn ang="0">
                <a:pos x="116" y="28"/>
              </a:cxn>
              <a:cxn ang="0">
                <a:pos x="156" y="24"/>
              </a:cxn>
              <a:cxn ang="0">
                <a:pos x="280" y="25"/>
              </a:cxn>
              <a:cxn ang="0">
                <a:pos x="343" y="35"/>
              </a:cxn>
              <a:cxn ang="0">
                <a:pos x="319" y="34"/>
              </a:cxn>
              <a:cxn ang="0">
                <a:pos x="303" y="1"/>
              </a:cxn>
              <a:cxn ang="0">
                <a:pos x="334" y="0"/>
              </a:cxn>
              <a:cxn ang="0">
                <a:pos x="358" y="15"/>
              </a:cxn>
              <a:cxn ang="0">
                <a:pos x="395" y="38"/>
              </a:cxn>
              <a:cxn ang="0">
                <a:pos x="388" y="12"/>
              </a:cxn>
              <a:cxn ang="0">
                <a:pos x="457" y="37"/>
              </a:cxn>
              <a:cxn ang="0">
                <a:pos x="458" y="47"/>
              </a:cxn>
              <a:cxn ang="0">
                <a:pos x="436" y="72"/>
              </a:cxn>
              <a:cxn ang="0">
                <a:pos x="419" y="113"/>
              </a:cxn>
              <a:cxn ang="0">
                <a:pos x="483" y="136"/>
              </a:cxn>
              <a:cxn ang="0">
                <a:pos x="485" y="172"/>
              </a:cxn>
              <a:cxn ang="0">
                <a:pos x="494" y="144"/>
              </a:cxn>
              <a:cxn ang="0">
                <a:pos x="494" y="92"/>
              </a:cxn>
              <a:cxn ang="0">
                <a:pos x="539" y="106"/>
              </a:cxn>
              <a:cxn ang="0">
                <a:pos x="567" y="91"/>
              </a:cxn>
              <a:cxn ang="0">
                <a:pos x="617" y="129"/>
              </a:cxn>
              <a:cxn ang="0">
                <a:pos x="651" y="162"/>
              </a:cxn>
              <a:cxn ang="0">
                <a:pos x="624" y="175"/>
              </a:cxn>
              <a:cxn ang="0">
                <a:pos x="577" y="186"/>
              </a:cxn>
              <a:cxn ang="0">
                <a:pos x="610" y="193"/>
              </a:cxn>
              <a:cxn ang="0">
                <a:pos x="624" y="223"/>
              </a:cxn>
              <a:cxn ang="0">
                <a:pos x="611" y="225"/>
              </a:cxn>
              <a:cxn ang="0">
                <a:pos x="592" y="237"/>
              </a:cxn>
              <a:cxn ang="0">
                <a:pos x="562" y="265"/>
              </a:cxn>
              <a:cxn ang="0">
                <a:pos x="559" y="304"/>
              </a:cxn>
              <a:cxn ang="0">
                <a:pos x="527" y="363"/>
              </a:cxn>
              <a:cxn ang="0">
                <a:pos x="536" y="413"/>
              </a:cxn>
              <a:cxn ang="0">
                <a:pos x="518" y="379"/>
              </a:cxn>
              <a:cxn ang="0">
                <a:pos x="487" y="364"/>
              </a:cxn>
              <a:cxn ang="0">
                <a:pos x="460" y="374"/>
              </a:cxn>
              <a:cxn ang="0">
                <a:pos x="414" y="379"/>
              </a:cxn>
              <a:cxn ang="0">
                <a:pos x="391" y="416"/>
              </a:cxn>
              <a:cxn ang="0">
                <a:pos x="443" y="466"/>
              </a:cxn>
              <a:cxn ang="0">
                <a:pos x="452" y="438"/>
              </a:cxn>
              <a:cxn ang="0">
                <a:pos x="481" y="458"/>
              </a:cxn>
              <a:cxn ang="0">
                <a:pos x="497" y="486"/>
              </a:cxn>
              <a:cxn ang="0">
                <a:pos x="510" y="512"/>
              </a:cxn>
              <a:cxn ang="0">
                <a:pos x="540" y="550"/>
              </a:cxn>
              <a:cxn ang="0">
                <a:pos x="585" y="549"/>
              </a:cxn>
              <a:cxn ang="0">
                <a:pos x="558" y="554"/>
              </a:cxn>
              <a:cxn ang="0">
                <a:pos x="505" y="548"/>
              </a:cxn>
              <a:cxn ang="0">
                <a:pos x="468" y="514"/>
              </a:cxn>
              <a:cxn ang="0">
                <a:pos x="439" y="500"/>
              </a:cxn>
              <a:cxn ang="0">
                <a:pos x="396" y="484"/>
              </a:cxn>
              <a:cxn ang="0">
                <a:pos x="320" y="430"/>
              </a:cxn>
              <a:cxn ang="0">
                <a:pos x="258" y="351"/>
              </a:cxn>
              <a:cxn ang="0">
                <a:pos x="279" y="422"/>
              </a:cxn>
              <a:cxn ang="0">
                <a:pos x="239" y="373"/>
              </a:cxn>
              <a:cxn ang="0">
                <a:pos x="202" y="277"/>
              </a:cxn>
              <a:cxn ang="0">
                <a:pos x="206" y="205"/>
              </a:cxn>
              <a:cxn ang="0">
                <a:pos x="193" y="151"/>
              </a:cxn>
              <a:cxn ang="0">
                <a:pos x="182" y="119"/>
              </a:cxn>
              <a:cxn ang="0">
                <a:pos x="157" y="100"/>
              </a:cxn>
              <a:cxn ang="0">
                <a:pos x="104" y="105"/>
              </a:cxn>
              <a:cxn ang="0">
                <a:pos x="64" y="125"/>
              </a:cxn>
            </a:cxnLst>
            <a:rect l="0" t="0" r="r" b="b"/>
            <a:pathLst>
              <a:path w="651" h="560">
                <a:moveTo>
                  <a:pt x="0" y="144"/>
                </a:moveTo>
                <a:lnTo>
                  <a:pt x="31" y="125"/>
                </a:lnTo>
                <a:lnTo>
                  <a:pt x="49" y="117"/>
                </a:lnTo>
                <a:lnTo>
                  <a:pt x="52" y="105"/>
                </a:lnTo>
                <a:lnTo>
                  <a:pt x="38" y="98"/>
                </a:lnTo>
                <a:lnTo>
                  <a:pt x="37" y="84"/>
                </a:lnTo>
                <a:lnTo>
                  <a:pt x="43" y="80"/>
                </a:lnTo>
                <a:lnTo>
                  <a:pt x="42" y="74"/>
                </a:lnTo>
                <a:lnTo>
                  <a:pt x="66" y="72"/>
                </a:lnTo>
                <a:lnTo>
                  <a:pt x="72" y="61"/>
                </a:lnTo>
                <a:lnTo>
                  <a:pt x="73" y="51"/>
                </a:lnTo>
                <a:lnTo>
                  <a:pt x="93" y="48"/>
                </a:lnTo>
                <a:lnTo>
                  <a:pt x="95" y="38"/>
                </a:lnTo>
                <a:lnTo>
                  <a:pt x="76" y="35"/>
                </a:lnTo>
                <a:lnTo>
                  <a:pt x="85" y="28"/>
                </a:lnTo>
                <a:lnTo>
                  <a:pt x="116" y="28"/>
                </a:lnTo>
                <a:lnTo>
                  <a:pt x="125" y="20"/>
                </a:lnTo>
                <a:lnTo>
                  <a:pt x="138" y="19"/>
                </a:lnTo>
                <a:lnTo>
                  <a:pt x="146" y="12"/>
                </a:lnTo>
                <a:lnTo>
                  <a:pt x="156" y="24"/>
                </a:lnTo>
                <a:lnTo>
                  <a:pt x="195" y="22"/>
                </a:lnTo>
                <a:lnTo>
                  <a:pt x="213" y="34"/>
                </a:lnTo>
                <a:lnTo>
                  <a:pt x="271" y="31"/>
                </a:lnTo>
                <a:lnTo>
                  <a:pt x="280" y="25"/>
                </a:lnTo>
                <a:lnTo>
                  <a:pt x="302" y="35"/>
                </a:lnTo>
                <a:lnTo>
                  <a:pt x="325" y="44"/>
                </a:lnTo>
                <a:lnTo>
                  <a:pt x="336" y="40"/>
                </a:lnTo>
                <a:lnTo>
                  <a:pt x="343" y="35"/>
                </a:lnTo>
                <a:lnTo>
                  <a:pt x="362" y="38"/>
                </a:lnTo>
                <a:lnTo>
                  <a:pt x="349" y="31"/>
                </a:lnTo>
                <a:lnTo>
                  <a:pt x="337" y="32"/>
                </a:lnTo>
                <a:lnTo>
                  <a:pt x="319" y="34"/>
                </a:lnTo>
                <a:lnTo>
                  <a:pt x="310" y="24"/>
                </a:lnTo>
                <a:lnTo>
                  <a:pt x="300" y="19"/>
                </a:lnTo>
                <a:lnTo>
                  <a:pt x="300" y="10"/>
                </a:lnTo>
                <a:lnTo>
                  <a:pt x="303" y="1"/>
                </a:lnTo>
                <a:lnTo>
                  <a:pt x="311" y="0"/>
                </a:lnTo>
                <a:lnTo>
                  <a:pt x="322" y="8"/>
                </a:lnTo>
                <a:lnTo>
                  <a:pt x="325" y="4"/>
                </a:lnTo>
                <a:lnTo>
                  <a:pt x="334" y="0"/>
                </a:lnTo>
                <a:lnTo>
                  <a:pt x="345" y="6"/>
                </a:lnTo>
                <a:lnTo>
                  <a:pt x="351" y="1"/>
                </a:lnTo>
                <a:lnTo>
                  <a:pt x="357" y="9"/>
                </a:lnTo>
                <a:lnTo>
                  <a:pt x="358" y="15"/>
                </a:lnTo>
                <a:lnTo>
                  <a:pt x="374" y="22"/>
                </a:lnTo>
                <a:lnTo>
                  <a:pt x="368" y="28"/>
                </a:lnTo>
                <a:lnTo>
                  <a:pt x="368" y="36"/>
                </a:lnTo>
                <a:lnTo>
                  <a:pt x="395" y="38"/>
                </a:lnTo>
                <a:lnTo>
                  <a:pt x="402" y="28"/>
                </a:lnTo>
                <a:lnTo>
                  <a:pt x="397" y="23"/>
                </a:lnTo>
                <a:lnTo>
                  <a:pt x="385" y="24"/>
                </a:lnTo>
                <a:lnTo>
                  <a:pt x="388" y="12"/>
                </a:lnTo>
                <a:lnTo>
                  <a:pt x="412" y="19"/>
                </a:lnTo>
                <a:lnTo>
                  <a:pt x="417" y="27"/>
                </a:lnTo>
                <a:lnTo>
                  <a:pt x="437" y="27"/>
                </a:lnTo>
                <a:lnTo>
                  <a:pt x="457" y="37"/>
                </a:lnTo>
                <a:lnTo>
                  <a:pt x="467" y="35"/>
                </a:lnTo>
                <a:lnTo>
                  <a:pt x="478" y="44"/>
                </a:lnTo>
                <a:lnTo>
                  <a:pt x="467" y="56"/>
                </a:lnTo>
                <a:lnTo>
                  <a:pt x="458" y="47"/>
                </a:lnTo>
                <a:lnTo>
                  <a:pt x="452" y="50"/>
                </a:lnTo>
                <a:lnTo>
                  <a:pt x="443" y="57"/>
                </a:lnTo>
                <a:lnTo>
                  <a:pt x="429" y="63"/>
                </a:lnTo>
                <a:lnTo>
                  <a:pt x="436" y="72"/>
                </a:lnTo>
                <a:lnTo>
                  <a:pt x="424" y="73"/>
                </a:lnTo>
                <a:lnTo>
                  <a:pt x="414" y="85"/>
                </a:lnTo>
                <a:lnTo>
                  <a:pt x="404" y="100"/>
                </a:lnTo>
                <a:lnTo>
                  <a:pt x="419" y="113"/>
                </a:lnTo>
                <a:lnTo>
                  <a:pt x="431" y="128"/>
                </a:lnTo>
                <a:lnTo>
                  <a:pt x="454" y="130"/>
                </a:lnTo>
                <a:lnTo>
                  <a:pt x="474" y="128"/>
                </a:lnTo>
                <a:lnTo>
                  <a:pt x="483" y="136"/>
                </a:lnTo>
                <a:lnTo>
                  <a:pt x="479" y="140"/>
                </a:lnTo>
                <a:lnTo>
                  <a:pt x="473" y="148"/>
                </a:lnTo>
                <a:lnTo>
                  <a:pt x="482" y="162"/>
                </a:lnTo>
                <a:lnTo>
                  <a:pt x="485" y="172"/>
                </a:lnTo>
                <a:lnTo>
                  <a:pt x="496" y="177"/>
                </a:lnTo>
                <a:lnTo>
                  <a:pt x="511" y="168"/>
                </a:lnTo>
                <a:lnTo>
                  <a:pt x="507" y="155"/>
                </a:lnTo>
                <a:lnTo>
                  <a:pt x="494" y="144"/>
                </a:lnTo>
                <a:lnTo>
                  <a:pt x="509" y="131"/>
                </a:lnTo>
                <a:lnTo>
                  <a:pt x="496" y="109"/>
                </a:lnTo>
                <a:lnTo>
                  <a:pt x="484" y="100"/>
                </a:lnTo>
                <a:lnTo>
                  <a:pt x="494" y="92"/>
                </a:lnTo>
                <a:lnTo>
                  <a:pt x="492" y="80"/>
                </a:lnTo>
                <a:lnTo>
                  <a:pt x="499" y="73"/>
                </a:lnTo>
                <a:lnTo>
                  <a:pt x="511" y="80"/>
                </a:lnTo>
                <a:lnTo>
                  <a:pt x="539" y="106"/>
                </a:lnTo>
                <a:lnTo>
                  <a:pt x="556" y="110"/>
                </a:lnTo>
                <a:lnTo>
                  <a:pt x="561" y="103"/>
                </a:lnTo>
                <a:lnTo>
                  <a:pt x="557" y="89"/>
                </a:lnTo>
                <a:lnTo>
                  <a:pt x="567" y="91"/>
                </a:lnTo>
                <a:lnTo>
                  <a:pt x="584" y="107"/>
                </a:lnTo>
                <a:lnTo>
                  <a:pt x="587" y="116"/>
                </a:lnTo>
                <a:lnTo>
                  <a:pt x="597" y="122"/>
                </a:lnTo>
                <a:lnTo>
                  <a:pt x="617" y="129"/>
                </a:lnTo>
                <a:lnTo>
                  <a:pt x="627" y="142"/>
                </a:lnTo>
                <a:lnTo>
                  <a:pt x="642" y="151"/>
                </a:lnTo>
                <a:lnTo>
                  <a:pt x="650" y="154"/>
                </a:lnTo>
                <a:lnTo>
                  <a:pt x="651" y="162"/>
                </a:lnTo>
                <a:lnTo>
                  <a:pt x="639" y="167"/>
                </a:lnTo>
                <a:lnTo>
                  <a:pt x="632" y="161"/>
                </a:lnTo>
                <a:lnTo>
                  <a:pt x="626" y="162"/>
                </a:lnTo>
                <a:lnTo>
                  <a:pt x="624" y="175"/>
                </a:lnTo>
                <a:lnTo>
                  <a:pt x="614" y="178"/>
                </a:lnTo>
                <a:lnTo>
                  <a:pt x="603" y="171"/>
                </a:lnTo>
                <a:lnTo>
                  <a:pt x="580" y="171"/>
                </a:lnTo>
                <a:lnTo>
                  <a:pt x="577" y="186"/>
                </a:lnTo>
                <a:lnTo>
                  <a:pt x="583" y="195"/>
                </a:lnTo>
                <a:lnTo>
                  <a:pt x="592" y="190"/>
                </a:lnTo>
                <a:lnTo>
                  <a:pt x="601" y="188"/>
                </a:lnTo>
                <a:lnTo>
                  <a:pt x="610" y="193"/>
                </a:lnTo>
                <a:lnTo>
                  <a:pt x="598" y="204"/>
                </a:lnTo>
                <a:lnTo>
                  <a:pt x="610" y="214"/>
                </a:lnTo>
                <a:lnTo>
                  <a:pt x="626" y="217"/>
                </a:lnTo>
                <a:lnTo>
                  <a:pt x="624" y="223"/>
                </a:lnTo>
                <a:lnTo>
                  <a:pt x="618" y="224"/>
                </a:lnTo>
                <a:lnTo>
                  <a:pt x="603" y="258"/>
                </a:lnTo>
                <a:lnTo>
                  <a:pt x="604" y="236"/>
                </a:lnTo>
                <a:lnTo>
                  <a:pt x="611" y="225"/>
                </a:lnTo>
                <a:lnTo>
                  <a:pt x="603" y="220"/>
                </a:lnTo>
                <a:lnTo>
                  <a:pt x="594" y="227"/>
                </a:lnTo>
                <a:lnTo>
                  <a:pt x="599" y="233"/>
                </a:lnTo>
                <a:lnTo>
                  <a:pt x="592" y="237"/>
                </a:lnTo>
                <a:lnTo>
                  <a:pt x="585" y="242"/>
                </a:lnTo>
                <a:lnTo>
                  <a:pt x="586" y="257"/>
                </a:lnTo>
                <a:lnTo>
                  <a:pt x="576" y="263"/>
                </a:lnTo>
                <a:lnTo>
                  <a:pt x="562" y="265"/>
                </a:lnTo>
                <a:lnTo>
                  <a:pt x="567" y="273"/>
                </a:lnTo>
                <a:lnTo>
                  <a:pt x="562" y="282"/>
                </a:lnTo>
                <a:lnTo>
                  <a:pt x="567" y="289"/>
                </a:lnTo>
                <a:lnTo>
                  <a:pt x="559" y="304"/>
                </a:lnTo>
                <a:lnTo>
                  <a:pt x="556" y="318"/>
                </a:lnTo>
                <a:lnTo>
                  <a:pt x="544" y="326"/>
                </a:lnTo>
                <a:lnTo>
                  <a:pt x="529" y="348"/>
                </a:lnTo>
                <a:lnTo>
                  <a:pt x="527" y="363"/>
                </a:lnTo>
                <a:lnTo>
                  <a:pt x="532" y="375"/>
                </a:lnTo>
                <a:lnTo>
                  <a:pt x="539" y="390"/>
                </a:lnTo>
                <a:lnTo>
                  <a:pt x="543" y="406"/>
                </a:lnTo>
                <a:lnTo>
                  <a:pt x="536" y="413"/>
                </a:lnTo>
                <a:lnTo>
                  <a:pt x="527" y="408"/>
                </a:lnTo>
                <a:lnTo>
                  <a:pt x="529" y="400"/>
                </a:lnTo>
                <a:lnTo>
                  <a:pt x="524" y="382"/>
                </a:lnTo>
                <a:lnTo>
                  <a:pt x="518" y="379"/>
                </a:lnTo>
                <a:lnTo>
                  <a:pt x="514" y="368"/>
                </a:lnTo>
                <a:lnTo>
                  <a:pt x="506" y="368"/>
                </a:lnTo>
                <a:lnTo>
                  <a:pt x="497" y="362"/>
                </a:lnTo>
                <a:lnTo>
                  <a:pt x="487" y="364"/>
                </a:lnTo>
                <a:lnTo>
                  <a:pt x="478" y="360"/>
                </a:lnTo>
                <a:lnTo>
                  <a:pt x="467" y="365"/>
                </a:lnTo>
                <a:lnTo>
                  <a:pt x="447" y="361"/>
                </a:lnTo>
                <a:lnTo>
                  <a:pt x="460" y="374"/>
                </a:lnTo>
                <a:lnTo>
                  <a:pt x="443" y="373"/>
                </a:lnTo>
                <a:lnTo>
                  <a:pt x="431" y="363"/>
                </a:lnTo>
                <a:lnTo>
                  <a:pt x="411" y="363"/>
                </a:lnTo>
                <a:lnTo>
                  <a:pt x="414" y="379"/>
                </a:lnTo>
                <a:lnTo>
                  <a:pt x="399" y="374"/>
                </a:lnTo>
                <a:lnTo>
                  <a:pt x="391" y="390"/>
                </a:lnTo>
                <a:lnTo>
                  <a:pt x="397" y="397"/>
                </a:lnTo>
                <a:lnTo>
                  <a:pt x="391" y="416"/>
                </a:lnTo>
                <a:lnTo>
                  <a:pt x="398" y="438"/>
                </a:lnTo>
                <a:lnTo>
                  <a:pt x="406" y="453"/>
                </a:lnTo>
                <a:lnTo>
                  <a:pt x="415" y="467"/>
                </a:lnTo>
                <a:lnTo>
                  <a:pt x="443" y="466"/>
                </a:lnTo>
                <a:lnTo>
                  <a:pt x="455" y="463"/>
                </a:lnTo>
                <a:lnTo>
                  <a:pt x="457" y="453"/>
                </a:lnTo>
                <a:lnTo>
                  <a:pt x="451" y="445"/>
                </a:lnTo>
                <a:lnTo>
                  <a:pt x="452" y="438"/>
                </a:lnTo>
                <a:lnTo>
                  <a:pt x="469" y="440"/>
                </a:lnTo>
                <a:lnTo>
                  <a:pt x="486" y="436"/>
                </a:lnTo>
                <a:lnTo>
                  <a:pt x="486" y="445"/>
                </a:lnTo>
                <a:lnTo>
                  <a:pt x="481" y="458"/>
                </a:lnTo>
                <a:lnTo>
                  <a:pt x="473" y="468"/>
                </a:lnTo>
                <a:lnTo>
                  <a:pt x="471" y="482"/>
                </a:lnTo>
                <a:lnTo>
                  <a:pt x="482" y="488"/>
                </a:lnTo>
                <a:lnTo>
                  <a:pt x="497" y="486"/>
                </a:lnTo>
                <a:lnTo>
                  <a:pt x="506" y="491"/>
                </a:lnTo>
                <a:lnTo>
                  <a:pt x="514" y="489"/>
                </a:lnTo>
                <a:lnTo>
                  <a:pt x="517" y="498"/>
                </a:lnTo>
                <a:lnTo>
                  <a:pt x="510" y="512"/>
                </a:lnTo>
                <a:lnTo>
                  <a:pt x="516" y="520"/>
                </a:lnTo>
                <a:lnTo>
                  <a:pt x="517" y="536"/>
                </a:lnTo>
                <a:lnTo>
                  <a:pt x="527" y="547"/>
                </a:lnTo>
                <a:lnTo>
                  <a:pt x="540" y="550"/>
                </a:lnTo>
                <a:lnTo>
                  <a:pt x="549" y="547"/>
                </a:lnTo>
                <a:lnTo>
                  <a:pt x="553" y="548"/>
                </a:lnTo>
                <a:lnTo>
                  <a:pt x="570" y="548"/>
                </a:lnTo>
                <a:lnTo>
                  <a:pt x="585" y="549"/>
                </a:lnTo>
                <a:lnTo>
                  <a:pt x="589" y="542"/>
                </a:lnTo>
                <a:lnTo>
                  <a:pt x="576" y="554"/>
                </a:lnTo>
                <a:lnTo>
                  <a:pt x="567" y="553"/>
                </a:lnTo>
                <a:lnTo>
                  <a:pt x="558" y="554"/>
                </a:lnTo>
                <a:lnTo>
                  <a:pt x="540" y="560"/>
                </a:lnTo>
                <a:lnTo>
                  <a:pt x="525" y="552"/>
                </a:lnTo>
                <a:lnTo>
                  <a:pt x="511" y="547"/>
                </a:lnTo>
                <a:lnTo>
                  <a:pt x="505" y="548"/>
                </a:lnTo>
                <a:lnTo>
                  <a:pt x="506" y="541"/>
                </a:lnTo>
                <a:lnTo>
                  <a:pt x="505" y="530"/>
                </a:lnTo>
                <a:lnTo>
                  <a:pt x="493" y="520"/>
                </a:lnTo>
                <a:lnTo>
                  <a:pt x="468" y="514"/>
                </a:lnTo>
                <a:lnTo>
                  <a:pt x="464" y="509"/>
                </a:lnTo>
                <a:lnTo>
                  <a:pt x="457" y="510"/>
                </a:lnTo>
                <a:lnTo>
                  <a:pt x="450" y="505"/>
                </a:lnTo>
                <a:lnTo>
                  <a:pt x="439" y="500"/>
                </a:lnTo>
                <a:lnTo>
                  <a:pt x="427" y="486"/>
                </a:lnTo>
                <a:lnTo>
                  <a:pt x="413" y="482"/>
                </a:lnTo>
                <a:lnTo>
                  <a:pt x="405" y="491"/>
                </a:lnTo>
                <a:lnTo>
                  <a:pt x="396" y="484"/>
                </a:lnTo>
                <a:lnTo>
                  <a:pt x="385" y="484"/>
                </a:lnTo>
                <a:lnTo>
                  <a:pt x="363" y="479"/>
                </a:lnTo>
                <a:lnTo>
                  <a:pt x="323" y="455"/>
                </a:lnTo>
                <a:lnTo>
                  <a:pt x="320" y="430"/>
                </a:lnTo>
                <a:lnTo>
                  <a:pt x="316" y="420"/>
                </a:lnTo>
                <a:lnTo>
                  <a:pt x="309" y="413"/>
                </a:lnTo>
                <a:lnTo>
                  <a:pt x="300" y="399"/>
                </a:lnTo>
                <a:lnTo>
                  <a:pt x="258" y="351"/>
                </a:lnTo>
                <a:lnTo>
                  <a:pt x="258" y="369"/>
                </a:lnTo>
                <a:lnTo>
                  <a:pt x="284" y="401"/>
                </a:lnTo>
                <a:lnTo>
                  <a:pt x="295" y="428"/>
                </a:lnTo>
                <a:lnTo>
                  <a:pt x="279" y="422"/>
                </a:lnTo>
                <a:lnTo>
                  <a:pt x="276" y="406"/>
                </a:lnTo>
                <a:lnTo>
                  <a:pt x="255" y="396"/>
                </a:lnTo>
                <a:lnTo>
                  <a:pt x="267" y="390"/>
                </a:lnTo>
                <a:lnTo>
                  <a:pt x="239" y="373"/>
                </a:lnTo>
                <a:lnTo>
                  <a:pt x="250" y="363"/>
                </a:lnTo>
                <a:lnTo>
                  <a:pt x="240" y="343"/>
                </a:lnTo>
                <a:lnTo>
                  <a:pt x="206" y="301"/>
                </a:lnTo>
                <a:lnTo>
                  <a:pt x="202" y="277"/>
                </a:lnTo>
                <a:lnTo>
                  <a:pt x="204" y="257"/>
                </a:lnTo>
                <a:lnTo>
                  <a:pt x="213" y="237"/>
                </a:lnTo>
                <a:lnTo>
                  <a:pt x="213" y="217"/>
                </a:lnTo>
                <a:lnTo>
                  <a:pt x="206" y="205"/>
                </a:lnTo>
                <a:lnTo>
                  <a:pt x="225" y="201"/>
                </a:lnTo>
                <a:lnTo>
                  <a:pt x="202" y="177"/>
                </a:lnTo>
                <a:lnTo>
                  <a:pt x="203" y="166"/>
                </a:lnTo>
                <a:lnTo>
                  <a:pt x="193" y="151"/>
                </a:lnTo>
                <a:lnTo>
                  <a:pt x="197" y="142"/>
                </a:lnTo>
                <a:lnTo>
                  <a:pt x="190" y="137"/>
                </a:lnTo>
                <a:lnTo>
                  <a:pt x="189" y="127"/>
                </a:lnTo>
                <a:lnTo>
                  <a:pt x="182" y="119"/>
                </a:lnTo>
                <a:lnTo>
                  <a:pt x="190" y="112"/>
                </a:lnTo>
                <a:lnTo>
                  <a:pt x="179" y="107"/>
                </a:lnTo>
                <a:lnTo>
                  <a:pt x="170" y="114"/>
                </a:lnTo>
                <a:lnTo>
                  <a:pt x="157" y="100"/>
                </a:lnTo>
                <a:lnTo>
                  <a:pt x="143" y="96"/>
                </a:lnTo>
                <a:lnTo>
                  <a:pt x="123" y="96"/>
                </a:lnTo>
                <a:lnTo>
                  <a:pt x="110" y="109"/>
                </a:lnTo>
                <a:lnTo>
                  <a:pt x="104" y="105"/>
                </a:lnTo>
                <a:lnTo>
                  <a:pt x="115" y="88"/>
                </a:lnTo>
                <a:lnTo>
                  <a:pt x="105" y="91"/>
                </a:lnTo>
                <a:lnTo>
                  <a:pt x="85" y="109"/>
                </a:lnTo>
                <a:lnTo>
                  <a:pt x="64" y="125"/>
                </a:lnTo>
                <a:lnTo>
                  <a:pt x="45" y="129"/>
                </a:lnTo>
                <a:lnTo>
                  <a:pt x="13" y="145"/>
                </a:lnTo>
                <a:lnTo>
                  <a:pt x="0" y="144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5" name="Freeform 73"/>
          <p:cNvSpPr>
            <a:spLocks/>
          </p:cNvSpPr>
          <p:nvPr/>
        </p:nvSpPr>
        <p:spPr bwMode="auto">
          <a:xfrm>
            <a:off x="6827838" y="2106613"/>
            <a:ext cx="790575" cy="5302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5" y="19"/>
              </a:cxn>
              <a:cxn ang="0">
                <a:pos x="5" y="11"/>
              </a:cxn>
              <a:cxn ang="0">
                <a:pos x="13" y="0"/>
              </a:cxn>
              <a:cxn ang="0">
                <a:pos x="53" y="7"/>
              </a:cxn>
              <a:cxn ang="0">
                <a:pos x="122" y="20"/>
              </a:cxn>
              <a:cxn ang="0">
                <a:pos x="149" y="31"/>
              </a:cxn>
              <a:cxn ang="0">
                <a:pos x="185" y="41"/>
              </a:cxn>
              <a:cxn ang="0">
                <a:pos x="203" y="60"/>
              </a:cxn>
              <a:cxn ang="0">
                <a:pos x="221" y="70"/>
              </a:cxn>
              <a:cxn ang="0">
                <a:pos x="214" y="77"/>
              </a:cxn>
              <a:cxn ang="0">
                <a:pos x="214" y="86"/>
              </a:cxn>
              <a:cxn ang="0">
                <a:pos x="207" y="88"/>
              </a:cxn>
              <a:cxn ang="0">
                <a:pos x="201" y="96"/>
              </a:cxn>
              <a:cxn ang="0">
                <a:pos x="207" y="104"/>
              </a:cxn>
              <a:cxn ang="0">
                <a:pos x="206" y="110"/>
              </a:cxn>
              <a:cxn ang="0">
                <a:pos x="199" y="118"/>
              </a:cxn>
              <a:cxn ang="0">
                <a:pos x="200" y="126"/>
              </a:cxn>
              <a:cxn ang="0">
                <a:pos x="212" y="134"/>
              </a:cxn>
              <a:cxn ang="0">
                <a:pos x="213" y="142"/>
              </a:cxn>
              <a:cxn ang="0">
                <a:pos x="210" y="146"/>
              </a:cxn>
              <a:cxn ang="0">
                <a:pos x="198" y="147"/>
              </a:cxn>
              <a:cxn ang="0">
                <a:pos x="189" y="143"/>
              </a:cxn>
              <a:cxn ang="0">
                <a:pos x="179" y="133"/>
              </a:cxn>
              <a:cxn ang="0">
                <a:pos x="175" y="133"/>
              </a:cxn>
              <a:cxn ang="0">
                <a:pos x="170" y="129"/>
              </a:cxn>
              <a:cxn ang="0">
                <a:pos x="165" y="117"/>
              </a:cxn>
              <a:cxn ang="0">
                <a:pos x="159" y="113"/>
              </a:cxn>
              <a:cxn ang="0">
                <a:pos x="146" y="107"/>
              </a:cxn>
              <a:cxn ang="0">
                <a:pos x="135" y="103"/>
              </a:cxn>
              <a:cxn ang="0">
                <a:pos x="119" y="92"/>
              </a:cxn>
              <a:cxn ang="0">
                <a:pos x="112" y="84"/>
              </a:cxn>
              <a:cxn ang="0">
                <a:pos x="113" y="78"/>
              </a:cxn>
              <a:cxn ang="0">
                <a:pos x="120" y="73"/>
              </a:cxn>
              <a:cxn ang="0">
                <a:pos x="114" y="66"/>
              </a:cxn>
              <a:cxn ang="0">
                <a:pos x="108" y="70"/>
              </a:cxn>
              <a:cxn ang="0">
                <a:pos x="98" y="60"/>
              </a:cxn>
              <a:cxn ang="0">
                <a:pos x="96" y="65"/>
              </a:cxn>
              <a:cxn ang="0">
                <a:pos x="87" y="65"/>
              </a:cxn>
              <a:cxn ang="0">
                <a:pos x="85" y="61"/>
              </a:cxn>
              <a:cxn ang="0">
                <a:pos x="85" y="54"/>
              </a:cxn>
              <a:cxn ang="0">
                <a:pos x="81" y="50"/>
              </a:cxn>
              <a:cxn ang="0">
                <a:pos x="75" y="51"/>
              </a:cxn>
              <a:cxn ang="0">
                <a:pos x="67" y="40"/>
              </a:cxn>
              <a:cxn ang="0">
                <a:pos x="61" y="39"/>
              </a:cxn>
              <a:cxn ang="0">
                <a:pos x="52" y="34"/>
              </a:cxn>
              <a:cxn ang="0">
                <a:pos x="33" y="35"/>
              </a:cxn>
              <a:cxn ang="0">
                <a:pos x="14" y="34"/>
              </a:cxn>
              <a:cxn ang="0">
                <a:pos x="0" y="30"/>
              </a:cxn>
            </a:cxnLst>
            <a:rect l="0" t="0" r="r" b="b"/>
            <a:pathLst>
              <a:path w="221" h="147">
                <a:moveTo>
                  <a:pt x="0" y="30"/>
                </a:moveTo>
                <a:lnTo>
                  <a:pt x="5" y="19"/>
                </a:lnTo>
                <a:lnTo>
                  <a:pt x="5" y="11"/>
                </a:lnTo>
                <a:lnTo>
                  <a:pt x="13" y="0"/>
                </a:lnTo>
                <a:lnTo>
                  <a:pt x="53" y="7"/>
                </a:lnTo>
                <a:lnTo>
                  <a:pt x="122" y="20"/>
                </a:lnTo>
                <a:lnTo>
                  <a:pt x="149" y="31"/>
                </a:lnTo>
                <a:lnTo>
                  <a:pt x="185" y="41"/>
                </a:lnTo>
                <a:lnTo>
                  <a:pt x="203" y="60"/>
                </a:lnTo>
                <a:lnTo>
                  <a:pt x="221" y="70"/>
                </a:lnTo>
                <a:lnTo>
                  <a:pt x="214" y="77"/>
                </a:lnTo>
                <a:lnTo>
                  <a:pt x="214" y="86"/>
                </a:lnTo>
                <a:lnTo>
                  <a:pt x="207" y="88"/>
                </a:lnTo>
                <a:lnTo>
                  <a:pt x="201" y="96"/>
                </a:lnTo>
                <a:lnTo>
                  <a:pt x="207" y="104"/>
                </a:lnTo>
                <a:lnTo>
                  <a:pt x="206" y="110"/>
                </a:lnTo>
                <a:lnTo>
                  <a:pt x="199" y="118"/>
                </a:lnTo>
                <a:lnTo>
                  <a:pt x="200" y="126"/>
                </a:lnTo>
                <a:lnTo>
                  <a:pt x="212" y="134"/>
                </a:lnTo>
                <a:lnTo>
                  <a:pt x="213" y="142"/>
                </a:lnTo>
                <a:lnTo>
                  <a:pt x="210" y="146"/>
                </a:lnTo>
                <a:lnTo>
                  <a:pt x="198" y="147"/>
                </a:lnTo>
                <a:lnTo>
                  <a:pt x="189" y="143"/>
                </a:lnTo>
                <a:lnTo>
                  <a:pt x="179" y="133"/>
                </a:lnTo>
                <a:lnTo>
                  <a:pt x="175" y="133"/>
                </a:lnTo>
                <a:lnTo>
                  <a:pt x="170" y="129"/>
                </a:lnTo>
                <a:lnTo>
                  <a:pt x="165" y="117"/>
                </a:lnTo>
                <a:lnTo>
                  <a:pt x="159" y="113"/>
                </a:lnTo>
                <a:lnTo>
                  <a:pt x="146" y="107"/>
                </a:lnTo>
                <a:lnTo>
                  <a:pt x="135" y="103"/>
                </a:lnTo>
                <a:lnTo>
                  <a:pt x="119" y="92"/>
                </a:lnTo>
                <a:lnTo>
                  <a:pt x="112" y="84"/>
                </a:lnTo>
                <a:lnTo>
                  <a:pt x="113" y="78"/>
                </a:lnTo>
                <a:lnTo>
                  <a:pt x="120" y="73"/>
                </a:lnTo>
                <a:lnTo>
                  <a:pt x="114" y="66"/>
                </a:lnTo>
                <a:lnTo>
                  <a:pt x="108" y="70"/>
                </a:lnTo>
                <a:lnTo>
                  <a:pt x="98" y="60"/>
                </a:lnTo>
                <a:lnTo>
                  <a:pt x="96" y="65"/>
                </a:lnTo>
                <a:lnTo>
                  <a:pt x="87" y="65"/>
                </a:lnTo>
                <a:lnTo>
                  <a:pt x="85" y="61"/>
                </a:lnTo>
                <a:lnTo>
                  <a:pt x="85" y="54"/>
                </a:lnTo>
                <a:lnTo>
                  <a:pt x="81" y="50"/>
                </a:lnTo>
                <a:lnTo>
                  <a:pt x="75" y="51"/>
                </a:lnTo>
                <a:lnTo>
                  <a:pt x="67" y="40"/>
                </a:lnTo>
                <a:lnTo>
                  <a:pt x="61" y="39"/>
                </a:lnTo>
                <a:lnTo>
                  <a:pt x="52" y="34"/>
                </a:lnTo>
                <a:lnTo>
                  <a:pt x="33" y="35"/>
                </a:lnTo>
                <a:lnTo>
                  <a:pt x="14" y="34"/>
                </a:lnTo>
                <a:lnTo>
                  <a:pt x="0" y="3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6" name="Freeform 74"/>
          <p:cNvSpPr>
            <a:spLocks/>
          </p:cNvSpPr>
          <p:nvPr/>
        </p:nvSpPr>
        <p:spPr bwMode="auto">
          <a:xfrm>
            <a:off x="6656388" y="2293938"/>
            <a:ext cx="517525" cy="2778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6"/>
              </a:cxn>
              <a:cxn ang="0">
                <a:pos x="0" y="13"/>
              </a:cxn>
              <a:cxn ang="0">
                <a:pos x="10" y="21"/>
              </a:cxn>
              <a:cxn ang="0">
                <a:pos x="16" y="19"/>
              </a:cxn>
              <a:cxn ang="0">
                <a:pos x="18" y="22"/>
              </a:cxn>
              <a:cxn ang="0">
                <a:pos x="26" y="23"/>
              </a:cxn>
              <a:cxn ang="0">
                <a:pos x="30" y="18"/>
              </a:cxn>
              <a:cxn ang="0">
                <a:pos x="44" y="19"/>
              </a:cxn>
              <a:cxn ang="0">
                <a:pos x="46" y="24"/>
              </a:cxn>
              <a:cxn ang="0">
                <a:pos x="51" y="26"/>
              </a:cxn>
              <a:cxn ang="0">
                <a:pos x="63" y="25"/>
              </a:cxn>
              <a:cxn ang="0">
                <a:pos x="67" y="28"/>
              </a:cxn>
              <a:cxn ang="0">
                <a:pos x="73" y="31"/>
              </a:cxn>
              <a:cxn ang="0">
                <a:pos x="78" y="37"/>
              </a:cxn>
              <a:cxn ang="0">
                <a:pos x="78" y="45"/>
              </a:cxn>
              <a:cxn ang="0">
                <a:pos x="74" y="47"/>
              </a:cxn>
              <a:cxn ang="0">
                <a:pos x="76" y="50"/>
              </a:cxn>
              <a:cxn ang="0">
                <a:pos x="70" y="55"/>
              </a:cxn>
              <a:cxn ang="0">
                <a:pos x="70" y="62"/>
              </a:cxn>
              <a:cxn ang="0">
                <a:pos x="79" y="63"/>
              </a:cxn>
              <a:cxn ang="0">
                <a:pos x="84" y="61"/>
              </a:cxn>
              <a:cxn ang="0">
                <a:pos x="86" y="58"/>
              </a:cxn>
              <a:cxn ang="0">
                <a:pos x="89" y="61"/>
              </a:cxn>
              <a:cxn ang="0">
                <a:pos x="94" y="59"/>
              </a:cxn>
              <a:cxn ang="0">
                <a:pos x="105" y="63"/>
              </a:cxn>
              <a:cxn ang="0">
                <a:pos x="112" y="70"/>
              </a:cxn>
              <a:cxn ang="0">
                <a:pos x="114" y="70"/>
              </a:cxn>
              <a:cxn ang="0">
                <a:pos x="115" y="74"/>
              </a:cxn>
              <a:cxn ang="0">
                <a:pos x="122" y="76"/>
              </a:cxn>
              <a:cxn ang="0">
                <a:pos x="130" y="76"/>
              </a:cxn>
              <a:cxn ang="0">
                <a:pos x="125" y="72"/>
              </a:cxn>
              <a:cxn ang="0">
                <a:pos x="127" y="68"/>
              </a:cxn>
              <a:cxn ang="0">
                <a:pos x="133" y="72"/>
              </a:cxn>
              <a:cxn ang="0">
                <a:pos x="140" y="73"/>
              </a:cxn>
              <a:cxn ang="0">
                <a:pos x="141" y="67"/>
              </a:cxn>
              <a:cxn ang="0">
                <a:pos x="134" y="62"/>
              </a:cxn>
              <a:cxn ang="0">
                <a:pos x="129" y="62"/>
              </a:cxn>
              <a:cxn ang="0">
                <a:pos x="122" y="57"/>
              </a:cxn>
              <a:cxn ang="0">
                <a:pos x="129" y="57"/>
              </a:cxn>
              <a:cxn ang="0">
                <a:pos x="134" y="60"/>
              </a:cxn>
              <a:cxn ang="0">
                <a:pos x="144" y="60"/>
              </a:cxn>
              <a:cxn ang="0">
                <a:pos x="142" y="54"/>
              </a:cxn>
              <a:cxn ang="0">
                <a:pos x="133" y="48"/>
              </a:cxn>
              <a:cxn ang="0">
                <a:pos x="127" y="47"/>
              </a:cxn>
              <a:cxn ang="0">
                <a:pos x="118" y="40"/>
              </a:cxn>
              <a:cxn ang="0">
                <a:pos x="107" y="38"/>
              </a:cxn>
              <a:cxn ang="0">
                <a:pos x="98" y="35"/>
              </a:cxn>
              <a:cxn ang="0">
                <a:pos x="91" y="26"/>
              </a:cxn>
              <a:cxn ang="0">
                <a:pos x="86" y="14"/>
              </a:cxn>
              <a:cxn ang="0">
                <a:pos x="79" y="14"/>
              </a:cxn>
              <a:cxn ang="0">
                <a:pos x="77" y="11"/>
              </a:cxn>
              <a:cxn ang="0">
                <a:pos x="73" y="12"/>
              </a:cxn>
              <a:cxn ang="0">
                <a:pos x="66" y="7"/>
              </a:cxn>
              <a:cxn ang="0">
                <a:pos x="54" y="5"/>
              </a:cxn>
              <a:cxn ang="0">
                <a:pos x="49" y="8"/>
              </a:cxn>
              <a:cxn ang="0">
                <a:pos x="38" y="5"/>
              </a:cxn>
              <a:cxn ang="0">
                <a:pos x="31" y="5"/>
              </a:cxn>
              <a:cxn ang="0">
                <a:pos x="28" y="1"/>
              </a:cxn>
              <a:cxn ang="0">
                <a:pos x="24" y="0"/>
              </a:cxn>
              <a:cxn ang="0">
                <a:pos x="18" y="1"/>
              </a:cxn>
              <a:cxn ang="0">
                <a:pos x="5" y="0"/>
              </a:cxn>
            </a:cxnLst>
            <a:rect l="0" t="0" r="r" b="b"/>
            <a:pathLst>
              <a:path w="144" h="76">
                <a:moveTo>
                  <a:pt x="5" y="0"/>
                </a:moveTo>
                <a:lnTo>
                  <a:pt x="0" y="6"/>
                </a:lnTo>
                <a:lnTo>
                  <a:pt x="0" y="13"/>
                </a:lnTo>
                <a:lnTo>
                  <a:pt x="10" y="21"/>
                </a:lnTo>
                <a:lnTo>
                  <a:pt x="16" y="19"/>
                </a:lnTo>
                <a:lnTo>
                  <a:pt x="18" y="22"/>
                </a:lnTo>
                <a:lnTo>
                  <a:pt x="26" y="23"/>
                </a:lnTo>
                <a:lnTo>
                  <a:pt x="30" y="18"/>
                </a:lnTo>
                <a:lnTo>
                  <a:pt x="44" y="19"/>
                </a:lnTo>
                <a:lnTo>
                  <a:pt x="46" y="24"/>
                </a:lnTo>
                <a:lnTo>
                  <a:pt x="51" y="26"/>
                </a:lnTo>
                <a:lnTo>
                  <a:pt x="63" y="25"/>
                </a:lnTo>
                <a:lnTo>
                  <a:pt x="67" y="28"/>
                </a:lnTo>
                <a:lnTo>
                  <a:pt x="73" y="31"/>
                </a:lnTo>
                <a:lnTo>
                  <a:pt x="78" y="37"/>
                </a:lnTo>
                <a:lnTo>
                  <a:pt x="78" y="45"/>
                </a:lnTo>
                <a:lnTo>
                  <a:pt x="74" y="47"/>
                </a:lnTo>
                <a:lnTo>
                  <a:pt x="76" y="50"/>
                </a:lnTo>
                <a:lnTo>
                  <a:pt x="70" y="55"/>
                </a:lnTo>
                <a:lnTo>
                  <a:pt x="70" y="62"/>
                </a:lnTo>
                <a:lnTo>
                  <a:pt x="79" y="63"/>
                </a:lnTo>
                <a:lnTo>
                  <a:pt x="84" y="61"/>
                </a:lnTo>
                <a:lnTo>
                  <a:pt x="86" y="58"/>
                </a:lnTo>
                <a:lnTo>
                  <a:pt x="89" y="61"/>
                </a:lnTo>
                <a:lnTo>
                  <a:pt x="94" y="59"/>
                </a:lnTo>
                <a:lnTo>
                  <a:pt x="105" y="63"/>
                </a:lnTo>
                <a:lnTo>
                  <a:pt x="112" y="70"/>
                </a:lnTo>
                <a:lnTo>
                  <a:pt x="114" y="70"/>
                </a:lnTo>
                <a:lnTo>
                  <a:pt x="115" y="74"/>
                </a:lnTo>
                <a:lnTo>
                  <a:pt x="122" y="76"/>
                </a:lnTo>
                <a:lnTo>
                  <a:pt x="130" y="76"/>
                </a:lnTo>
                <a:lnTo>
                  <a:pt x="125" y="72"/>
                </a:lnTo>
                <a:lnTo>
                  <a:pt x="127" y="68"/>
                </a:lnTo>
                <a:lnTo>
                  <a:pt x="133" y="72"/>
                </a:lnTo>
                <a:lnTo>
                  <a:pt x="140" y="73"/>
                </a:lnTo>
                <a:lnTo>
                  <a:pt x="141" y="67"/>
                </a:lnTo>
                <a:lnTo>
                  <a:pt x="134" y="62"/>
                </a:lnTo>
                <a:lnTo>
                  <a:pt x="129" y="62"/>
                </a:lnTo>
                <a:lnTo>
                  <a:pt x="122" y="57"/>
                </a:lnTo>
                <a:lnTo>
                  <a:pt x="129" y="57"/>
                </a:lnTo>
                <a:lnTo>
                  <a:pt x="134" y="60"/>
                </a:lnTo>
                <a:lnTo>
                  <a:pt x="144" y="60"/>
                </a:lnTo>
                <a:lnTo>
                  <a:pt x="142" y="54"/>
                </a:lnTo>
                <a:lnTo>
                  <a:pt x="133" y="48"/>
                </a:lnTo>
                <a:lnTo>
                  <a:pt x="127" y="47"/>
                </a:lnTo>
                <a:lnTo>
                  <a:pt x="118" y="40"/>
                </a:lnTo>
                <a:lnTo>
                  <a:pt x="107" y="38"/>
                </a:lnTo>
                <a:lnTo>
                  <a:pt x="98" y="35"/>
                </a:lnTo>
                <a:lnTo>
                  <a:pt x="91" y="26"/>
                </a:lnTo>
                <a:lnTo>
                  <a:pt x="86" y="14"/>
                </a:lnTo>
                <a:lnTo>
                  <a:pt x="79" y="14"/>
                </a:lnTo>
                <a:lnTo>
                  <a:pt x="77" y="11"/>
                </a:lnTo>
                <a:lnTo>
                  <a:pt x="73" y="12"/>
                </a:lnTo>
                <a:lnTo>
                  <a:pt x="66" y="7"/>
                </a:lnTo>
                <a:lnTo>
                  <a:pt x="54" y="5"/>
                </a:lnTo>
                <a:lnTo>
                  <a:pt x="49" y="8"/>
                </a:lnTo>
                <a:lnTo>
                  <a:pt x="38" y="5"/>
                </a:lnTo>
                <a:lnTo>
                  <a:pt x="31" y="5"/>
                </a:lnTo>
                <a:lnTo>
                  <a:pt x="28" y="1"/>
                </a:lnTo>
                <a:lnTo>
                  <a:pt x="24" y="0"/>
                </a:lnTo>
                <a:lnTo>
                  <a:pt x="18" y="1"/>
                </a:lnTo>
                <a:lnTo>
                  <a:pt x="5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7" name="Freeform 75"/>
          <p:cNvSpPr>
            <a:spLocks/>
          </p:cNvSpPr>
          <p:nvPr/>
        </p:nvSpPr>
        <p:spPr bwMode="auto">
          <a:xfrm>
            <a:off x="6951663" y="3819525"/>
            <a:ext cx="360362" cy="1238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7"/>
              </a:cxn>
              <a:cxn ang="0">
                <a:pos x="13" y="7"/>
              </a:cxn>
              <a:cxn ang="0">
                <a:pos x="20" y="2"/>
              </a:cxn>
              <a:cxn ang="0">
                <a:pos x="28" y="2"/>
              </a:cxn>
              <a:cxn ang="0">
                <a:pos x="30" y="1"/>
              </a:cxn>
              <a:cxn ang="0">
                <a:pos x="33" y="0"/>
              </a:cxn>
              <a:cxn ang="0">
                <a:pos x="43" y="6"/>
              </a:cxn>
              <a:cxn ang="0">
                <a:pos x="46" y="10"/>
              </a:cxn>
              <a:cxn ang="0">
                <a:pos x="48" y="8"/>
              </a:cxn>
              <a:cxn ang="0">
                <a:pos x="56" y="12"/>
              </a:cxn>
              <a:cxn ang="0">
                <a:pos x="61" y="12"/>
              </a:cxn>
              <a:cxn ang="0">
                <a:pos x="65" y="15"/>
              </a:cxn>
              <a:cxn ang="0">
                <a:pos x="72" y="17"/>
              </a:cxn>
              <a:cxn ang="0">
                <a:pos x="72" y="22"/>
              </a:cxn>
              <a:cxn ang="0">
                <a:pos x="85" y="22"/>
              </a:cxn>
              <a:cxn ang="0">
                <a:pos x="88" y="27"/>
              </a:cxn>
              <a:cxn ang="0">
                <a:pos x="96" y="27"/>
              </a:cxn>
              <a:cxn ang="0">
                <a:pos x="101" y="33"/>
              </a:cxn>
              <a:cxn ang="0">
                <a:pos x="98" y="34"/>
              </a:cxn>
              <a:cxn ang="0">
                <a:pos x="96" y="32"/>
              </a:cxn>
              <a:cxn ang="0">
                <a:pos x="95" y="31"/>
              </a:cxn>
              <a:cxn ang="0">
                <a:pos x="88" y="32"/>
              </a:cxn>
              <a:cxn ang="0">
                <a:pos x="86" y="33"/>
              </a:cxn>
              <a:cxn ang="0">
                <a:pos x="80" y="34"/>
              </a:cxn>
              <a:cxn ang="0">
                <a:pos x="71" y="34"/>
              </a:cxn>
              <a:cxn ang="0">
                <a:pos x="65" y="34"/>
              </a:cxn>
              <a:cxn ang="0">
                <a:pos x="65" y="31"/>
              </a:cxn>
              <a:cxn ang="0">
                <a:pos x="56" y="23"/>
              </a:cxn>
              <a:cxn ang="0">
                <a:pos x="56" y="18"/>
              </a:cxn>
              <a:cxn ang="0">
                <a:pos x="46" y="18"/>
              </a:cxn>
              <a:cxn ang="0">
                <a:pos x="42" y="15"/>
              </a:cxn>
              <a:cxn ang="0">
                <a:pos x="39" y="18"/>
              </a:cxn>
              <a:cxn ang="0">
                <a:pos x="36" y="14"/>
              </a:cxn>
              <a:cxn ang="0">
                <a:pos x="33" y="14"/>
              </a:cxn>
              <a:cxn ang="0">
                <a:pos x="33" y="9"/>
              </a:cxn>
              <a:cxn ang="0">
                <a:pos x="30" y="7"/>
              </a:cxn>
              <a:cxn ang="0">
                <a:pos x="21" y="8"/>
              </a:cxn>
              <a:cxn ang="0">
                <a:pos x="15" y="14"/>
              </a:cxn>
              <a:cxn ang="0">
                <a:pos x="8" y="15"/>
              </a:cxn>
              <a:cxn ang="0">
                <a:pos x="0" y="17"/>
              </a:cxn>
            </a:cxnLst>
            <a:rect l="0" t="0" r="r" b="b"/>
            <a:pathLst>
              <a:path w="101" h="34">
                <a:moveTo>
                  <a:pt x="0" y="17"/>
                </a:moveTo>
                <a:lnTo>
                  <a:pt x="9" y="7"/>
                </a:lnTo>
                <a:lnTo>
                  <a:pt x="13" y="7"/>
                </a:lnTo>
                <a:lnTo>
                  <a:pt x="20" y="2"/>
                </a:lnTo>
                <a:lnTo>
                  <a:pt x="28" y="2"/>
                </a:lnTo>
                <a:lnTo>
                  <a:pt x="30" y="1"/>
                </a:lnTo>
                <a:lnTo>
                  <a:pt x="33" y="0"/>
                </a:lnTo>
                <a:lnTo>
                  <a:pt x="43" y="6"/>
                </a:lnTo>
                <a:lnTo>
                  <a:pt x="46" y="10"/>
                </a:lnTo>
                <a:lnTo>
                  <a:pt x="48" y="8"/>
                </a:lnTo>
                <a:lnTo>
                  <a:pt x="56" y="12"/>
                </a:lnTo>
                <a:lnTo>
                  <a:pt x="61" y="12"/>
                </a:lnTo>
                <a:lnTo>
                  <a:pt x="65" y="15"/>
                </a:lnTo>
                <a:lnTo>
                  <a:pt x="72" y="17"/>
                </a:lnTo>
                <a:lnTo>
                  <a:pt x="72" y="22"/>
                </a:lnTo>
                <a:lnTo>
                  <a:pt x="85" y="22"/>
                </a:lnTo>
                <a:lnTo>
                  <a:pt x="88" y="27"/>
                </a:lnTo>
                <a:lnTo>
                  <a:pt x="96" y="27"/>
                </a:lnTo>
                <a:lnTo>
                  <a:pt x="101" y="33"/>
                </a:lnTo>
                <a:lnTo>
                  <a:pt x="98" y="34"/>
                </a:lnTo>
                <a:lnTo>
                  <a:pt x="96" y="32"/>
                </a:lnTo>
                <a:lnTo>
                  <a:pt x="95" y="31"/>
                </a:lnTo>
                <a:lnTo>
                  <a:pt x="88" y="32"/>
                </a:lnTo>
                <a:lnTo>
                  <a:pt x="86" y="33"/>
                </a:lnTo>
                <a:lnTo>
                  <a:pt x="80" y="34"/>
                </a:lnTo>
                <a:lnTo>
                  <a:pt x="71" y="34"/>
                </a:lnTo>
                <a:lnTo>
                  <a:pt x="65" y="34"/>
                </a:lnTo>
                <a:lnTo>
                  <a:pt x="65" y="31"/>
                </a:lnTo>
                <a:lnTo>
                  <a:pt x="56" y="23"/>
                </a:lnTo>
                <a:lnTo>
                  <a:pt x="56" y="18"/>
                </a:lnTo>
                <a:lnTo>
                  <a:pt x="46" y="18"/>
                </a:lnTo>
                <a:lnTo>
                  <a:pt x="42" y="15"/>
                </a:lnTo>
                <a:lnTo>
                  <a:pt x="39" y="18"/>
                </a:lnTo>
                <a:lnTo>
                  <a:pt x="36" y="14"/>
                </a:lnTo>
                <a:lnTo>
                  <a:pt x="33" y="14"/>
                </a:lnTo>
                <a:lnTo>
                  <a:pt x="33" y="9"/>
                </a:lnTo>
                <a:lnTo>
                  <a:pt x="30" y="7"/>
                </a:lnTo>
                <a:lnTo>
                  <a:pt x="21" y="8"/>
                </a:lnTo>
                <a:lnTo>
                  <a:pt x="15" y="14"/>
                </a:lnTo>
                <a:lnTo>
                  <a:pt x="8" y="15"/>
                </a:lnTo>
                <a:lnTo>
                  <a:pt x="0" y="17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8" name="Freeform 76"/>
          <p:cNvSpPr>
            <a:spLocks/>
          </p:cNvSpPr>
          <p:nvPr/>
        </p:nvSpPr>
        <p:spPr bwMode="auto">
          <a:xfrm>
            <a:off x="6889750" y="3640138"/>
            <a:ext cx="233363" cy="103187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" y="23"/>
              </a:cxn>
              <a:cxn ang="0">
                <a:pos x="20" y="22"/>
              </a:cxn>
              <a:cxn ang="0">
                <a:pos x="26" y="28"/>
              </a:cxn>
              <a:cxn ang="0">
                <a:pos x="34" y="29"/>
              </a:cxn>
              <a:cxn ang="0">
                <a:pos x="38" y="22"/>
              </a:cxn>
              <a:cxn ang="0">
                <a:pos x="36" y="20"/>
              </a:cxn>
              <a:cxn ang="0">
                <a:pos x="40" y="17"/>
              </a:cxn>
              <a:cxn ang="0">
                <a:pos x="48" y="22"/>
              </a:cxn>
              <a:cxn ang="0">
                <a:pos x="54" y="22"/>
              </a:cxn>
              <a:cxn ang="0">
                <a:pos x="54" y="19"/>
              </a:cxn>
              <a:cxn ang="0">
                <a:pos x="58" y="19"/>
              </a:cxn>
              <a:cxn ang="0">
                <a:pos x="64" y="14"/>
              </a:cxn>
              <a:cxn ang="0">
                <a:pos x="60" y="13"/>
              </a:cxn>
              <a:cxn ang="0">
                <a:pos x="60" y="8"/>
              </a:cxn>
              <a:cxn ang="0">
                <a:pos x="60" y="4"/>
              </a:cxn>
              <a:cxn ang="0">
                <a:pos x="51" y="3"/>
              </a:cxn>
              <a:cxn ang="0">
                <a:pos x="44" y="4"/>
              </a:cxn>
              <a:cxn ang="0">
                <a:pos x="38" y="4"/>
              </a:cxn>
              <a:cxn ang="0">
                <a:pos x="29" y="3"/>
              </a:cxn>
              <a:cxn ang="0">
                <a:pos x="22" y="0"/>
              </a:cxn>
              <a:cxn ang="0">
                <a:pos x="20" y="3"/>
              </a:cxn>
              <a:cxn ang="0">
                <a:pos x="19" y="9"/>
              </a:cxn>
              <a:cxn ang="0">
                <a:pos x="12" y="9"/>
              </a:cxn>
              <a:cxn ang="0">
                <a:pos x="10" y="14"/>
              </a:cxn>
              <a:cxn ang="0">
                <a:pos x="6" y="16"/>
              </a:cxn>
              <a:cxn ang="0">
                <a:pos x="0" y="22"/>
              </a:cxn>
            </a:cxnLst>
            <a:rect l="0" t="0" r="r" b="b"/>
            <a:pathLst>
              <a:path w="64" h="29">
                <a:moveTo>
                  <a:pt x="0" y="22"/>
                </a:moveTo>
                <a:lnTo>
                  <a:pt x="6" y="23"/>
                </a:lnTo>
                <a:lnTo>
                  <a:pt x="20" y="22"/>
                </a:lnTo>
                <a:lnTo>
                  <a:pt x="26" y="28"/>
                </a:lnTo>
                <a:lnTo>
                  <a:pt x="34" y="29"/>
                </a:lnTo>
                <a:lnTo>
                  <a:pt x="38" y="22"/>
                </a:lnTo>
                <a:lnTo>
                  <a:pt x="36" y="20"/>
                </a:lnTo>
                <a:lnTo>
                  <a:pt x="40" y="17"/>
                </a:lnTo>
                <a:lnTo>
                  <a:pt x="48" y="22"/>
                </a:lnTo>
                <a:lnTo>
                  <a:pt x="54" y="22"/>
                </a:lnTo>
                <a:lnTo>
                  <a:pt x="54" y="19"/>
                </a:lnTo>
                <a:lnTo>
                  <a:pt x="58" y="19"/>
                </a:lnTo>
                <a:lnTo>
                  <a:pt x="64" y="14"/>
                </a:lnTo>
                <a:lnTo>
                  <a:pt x="60" y="13"/>
                </a:lnTo>
                <a:lnTo>
                  <a:pt x="60" y="8"/>
                </a:lnTo>
                <a:lnTo>
                  <a:pt x="60" y="4"/>
                </a:lnTo>
                <a:lnTo>
                  <a:pt x="51" y="3"/>
                </a:lnTo>
                <a:lnTo>
                  <a:pt x="44" y="4"/>
                </a:lnTo>
                <a:lnTo>
                  <a:pt x="38" y="4"/>
                </a:lnTo>
                <a:lnTo>
                  <a:pt x="29" y="3"/>
                </a:lnTo>
                <a:lnTo>
                  <a:pt x="22" y="0"/>
                </a:lnTo>
                <a:lnTo>
                  <a:pt x="20" y="3"/>
                </a:lnTo>
                <a:lnTo>
                  <a:pt x="19" y="9"/>
                </a:lnTo>
                <a:lnTo>
                  <a:pt x="12" y="9"/>
                </a:lnTo>
                <a:lnTo>
                  <a:pt x="10" y="14"/>
                </a:lnTo>
                <a:lnTo>
                  <a:pt x="6" y="16"/>
                </a:lnTo>
                <a:lnTo>
                  <a:pt x="0" y="22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9" name="Freeform 77"/>
          <p:cNvSpPr>
            <a:spLocks/>
          </p:cNvSpPr>
          <p:nvPr/>
        </p:nvSpPr>
        <p:spPr bwMode="auto">
          <a:xfrm>
            <a:off x="7124700" y="4216400"/>
            <a:ext cx="1476375" cy="2208213"/>
          </a:xfrm>
          <a:custGeom>
            <a:avLst/>
            <a:gdLst/>
            <a:ahLst/>
            <a:cxnLst>
              <a:cxn ang="0">
                <a:pos x="47" y="10"/>
              </a:cxn>
              <a:cxn ang="0">
                <a:pos x="78" y="1"/>
              </a:cxn>
              <a:cxn ang="0">
                <a:pos x="65" y="21"/>
              </a:cxn>
              <a:cxn ang="0">
                <a:pos x="78" y="20"/>
              </a:cxn>
              <a:cxn ang="0">
                <a:pos x="91" y="19"/>
              </a:cxn>
              <a:cxn ang="0">
                <a:pos x="109" y="26"/>
              </a:cxn>
              <a:cxn ang="0">
                <a:pos x="165" y="37"/>
              </a:cxn>
              <a:cxn ang="0">
                <a:pos x="191" y="48"/>
              </a:cxn>
              <a:cxn ang="0">
                <a:pos x="224" y="54"/>
              </a:cxn>
              <a:cxn ang="0">
                <a:pos x="272" y="84"/>
              </a:cxn>
              <a:cxn ang="0">
                <a:pos x="298" y="121"/>
              </a:cxn>
              <a:cxn ang="0">
                <a:pos x="400" y="152"/>
              </a:cxn>
              <a:cxn ang="0">
                <a:pos x="401" y="203"/>
              </a:cxn>
              <a:cxn ang="0">
                <a:pos x="375" y="231"/>
              </a:cxn>
              <a:cxn ang="0">
                <a:pos x="371" y="270"/>
              </a:cxn>
              <a:cxn ang="0">
                <a:pos x="356" y="287"/>
              </a:cxn>
              <a:cxn ang="0">
                <a:pos x="332" y="316"/>
              </a:cxn>
              <a:cxn ang="0">
                <a:pos x="297" y="326"/>
              </a:cxn>
              <a:cxn ang="0">
                <a:pos x="279" y="356"/>
              </a:cxn>
              <a:cxn ang="0">
                <a:pos x="275" y="381"/>
              </a:cxn>
              <a:cxn ang="0">
                <a:pos x="247" y="404"/>
              </a:cxn>
              <a:cxn ang="0">
                <a:pos x="230" y="422"/>
              </a:cxn>
              <a:cxn ang="0">
                <a:pos x="219" y="431"/>
              </a:cxn>
              <a:cxn ang="0">
                <a:pos x="213" y="455"/>
              </a:cxn>
              <a:cxn ang="0">
                <a:pos x="185" y="465"/>
              </a:cxn>
              <a:cxn ang="0">
                <a:pos x="163" y="475"/>
              </a:cxn>
              <a:cxn ang="0">
                <a:pos x="162" y="500"/>
              </a:cxn>
              <a:cxn ang="0">
                <a:pos x="141" y="518"/>
              </a:cxn>
              <a:cxn ang="0">
                <a:pos x="154" y="534"/>
              </a:cxn>
              <a:cxn ang="0">
                <a:pos x="133" y="549"/>
              </a:cxn>
              <a:cxn ang="0">
                <a:pos x="122" y="575"/>
              </a:cxn>
              <a:cxn ang="0">
                <a:pos x="150" y="611"/>
              </a:cxn>
              <a:cxn ang="0">
                <a:pos x="117" y="593"/>
              </a:cxn>
              <a:cxn ang="0">
                <a:pos x="96" y="561"/>
              </a:cxn>
              <a:cxn ang="0">
                <a:pos x="94" y="475"/>
              </a:cxn>
              <a:cxn ang="0">
                <a:pos x="91" y="439"/>
              </a:cxn>
              <a:cxn ang="0">
                <a:pos x="93" y="400"/>
              </a:cxn>
              <a:cxn ang="0">
                <a:pos x="97" y="369"/>
              </a:cxn>
              <a:cxn ang="0">
                <a:pos x="95" y="319"/>
              </a:cxn>
              <a:cxn ang="0">
                <a:pos x="98" y="278"/>
              </a:cxn>
              <a:cxn ang="0">
                <a:pos x="74" y="250"/>
              </a:cxn>
              <a:cxn ang="0">
                <a:pos x="37" y="227"/>
              </a:cxn>
              <a:cxn ang="0">
                <a:pos x="24" y="193"/>
              </a:cxn>
              <a:cxn ang="0">
                <a:pos x="7" y="174"/>
              </a:cxn>
              <a:cxn ang="0">
                <a:pos x="8" y="142"/>
              </a:cxn>
              <a:cxn ang="0">
                <a:pos x="4" y="111"/>
              </a:cxn>
              <a:cxn ang="0">
                <a:pos x="30" y="50"/>
              </a:cxn>
            </a:cxnLst>
            <a:rect l="0" t="0" r="r" b="b"/>
            <a:pathLst>
              <a:path w="411" h="611">
                <a:moveTo>
                  <a:pt x="32" y="27"/>
                </a:moveTo>
                <a:lnTo>
                  <a:pt x="37" y="20"/>
                </a:lnTo>
                <a:lnTo>
                  <a:pt x="47" y="10"/>
                </a:lnTo>
                <a:lnTo>
                  <a:pt x="62" y="4"/>
                </a:lnTo>
                <a:lnTo>
                  <a:pt x="70" y="0"/>
                </a:lnTo>
                <a:lnTo>
                  <a:pt x="78" y="1"/>
                </a:lnTo>
                <a:lnTo>
                  <a:pt x="76" y="6"/>
                </a:lnTo>
                <a:lnTo>
                  <a:pt x="67" y="11"/>
                </a:lnTo>
                <a:lnTo>
                  <a:pt x="65" y="21"/>
                </a:lnTo>
                <a:lnTo>
                  <a:pt x="67" y="29"/>
                </a:lnTo>
                <a:lnTo>
                  <a:pt x="75" y="29"/>
                </a:lnTo>
                <a:lnTo>
                  <a:pt x="78" y="20"/>
                </a:lnTo>
                <a:lnTo>
                  <a:pt x="80" y="11"/>
                </a:lnTo>
                <a:lnTo>
                  <a:pt x="85" y="14"/>
                </a:lnTo>
                <a:lnTo>
                  <a:pt x="91" y="19"/>
                </a:lnTo>
                <a:lnTo>
                  <a:pt x="101" y="17"/>
                </a:lnTo>
                <a:lnTo>
                  <a:pt x="107" y="21"/>
                </a:lnTo>
                <a:lnTo>
                  <a:pt x="109" y="26"/>
                </a:lnTo>
                <a:lnTo>
                  <a:pt x="124" y="24"/>
                </a:lnTo>
                <a:lnTo>
                  <a:pt x="154" y="21"/>
                </a:lnTo>
                <a:lnTo>
                  <a:pt x="165" y="37"/>
                </a:lnTo>
                <a:lnTo>
                  <a:pt x="184" y="45"/>
                </a:lnTo>
                <a:lnTo>
                  <a:pt x="183" y="52"/>
                </a:lnTo>
                <a:lnTo>
                  <a:pt x="191" y="48"/>
                </a:lnTo>
                <a:lnTo>
                  <a:pt x="200" y="48"/>
                </a:lnTo>
                <a:lnTo>
                  <a:pt x="211" y="55"/>
                </a:lnTo>
                <a:lnTo>
                  <a:pt x="224" y="54"/>
                </a:lnTo>
                <a:lnTo>
                  <a:pt x="235" y="55"/>
                </a:lnTo>
                <a:lnTo>
                  <a:pt x="253" y="68"/>
                </a:lnTo>
                <a:lnTo>
                  <a:pt x="272" y="84"/>
                </a:lnTo>
                <a:lnTo>
                  <a:pt x="280" y="102"/>
                </a:lnTo>
                <a:lnTo>
                  <a:pt x="275" y="116"/>
                </a:lnTo>
                <a:lnTo>
                  <a:pt x="298" y="121"/>
                </a:lnTo>
                <a:lnTo>
                  <a:pt x="336" y="128"/>
                </a:lnTo>
                <a:lnTo>
                  <a:pt x="375" y="136"/>
                </a:lnTo>
                <a:lnTo>
                  <a:pt x="400" y="152"/>
                </a:lnTo>
                <a:lnTo>
                  <a:pt x="411" y="167"/>
                </a:lnTo>
                <a:lnTo>
                  <a:pt x="411" y="186"/>
                </a:lnTo>
                <a:lnTo>
                  <a:pt x="401" y="203"/>
                </a:lnTo>
                <a:lnTo>
                  <a:pt x="390" y="212"/>
                </a:lnTo>
                <a:lnTo>
                  <a:pt x="383" y="218"/>
                </a:lnTo>
                <a:lnTo>
                  <a:pt x="375" y="231"/>
                </a:lnTo>
                <a:lnTo>
                  <a:pt x="374" y="242"/>
                </a:lnTo>
                <a:lnTo>
                  <a:pt x="375" y="256"/>
                </a:lnTo>
                <a:lnTo>
                  <a:pt x="371" y="270"/>
                </a:lnTo>
                <a:lnTo>
                  <a:pt x="365" y="273"/>
                </a:lnTo>
                <a:lnTo>
                  <a:pt x="363" y="281"/>
                </a:lnTo>
                <a:lnTo>
                  <a:pt x="356" y="287"/>
                </a:lnTo>
                <a:lnTo>
                  <a:pt x="355" y="294"/>
                </a:lnTo>
                <a:lnTo>
                  <a:pt x="346" y="302"/>
                </a:lnTo>
                <a:lnTo>
                  <a:pt x="332" y="316"/>
                </a:lnTo>
                <a:lnTo>
                  <a:pt x="320" y="320"/>
                </a:lnTo>
                <a:lnTo>
                  <a:pt x="312" y="319"/>
                </a:lnTo>
                <a:lnTo>
                  <a:pt x="297" y="326"/>
                </a:lnTo>
                <a:lnTo>
                  <a:pt x="282" y="342"/>
                </a:lnTo>
                <a:lnTo>
                  <a:pt x="279" y="348"/>
                </a:lnTo>
                <a:lnTo>
                  <a:pt x="279" y="356"/>
                </a:lnTo>
                <a:lnTo>
                  <a:pt x="282" y="365"/>
                </a:lnTo>
                <a:lnTo>
                  <a:pt x="275" y="374"/>
                </a:lnTo>
                <a:lnTo>
                  <a:pt x="275" y="381"/>
                </a:lnTo>
                <a:lnTo>
                  <a:pt x="263" y="389"/>
                </a:lnTo>
                <a:lnTo>
                  <a:pt x="254" y="395"/>
                </a:lnTo>
                <a:lnTo>
                  <a:pt x="247" y="404"/>
                </a:lnTo>
                <a:lnTo>
                  <a:pt x="244" y="413"/>
                </a:lnTo>
                <a:lnTo>
                  <a:pt x="234" y="424"/>
                </a:lnTo>
                <a:lnTo>
                  <a:pt x="230" y="422"/>
                </a:lnTo>
                <a:lnTo>
                  <a:pt x="222" y="422"/>
                </a:lnTo>
                <a:lnTo>
                  <a:pt x="212" y="426"/>
                </a:lnTo>
                <a:lnTo>
                  <a:pt x="219" y="431"/>
                </a:lnTo>
                <a:lnTo>
                  <a:pt x="219" y="441"/>
                </a:lnTo>
                <a:lnTo>
                  <a:pt x="218" y="449"/>
                </a:lnTo>
                <a:lnTo>
                  <a:pt x="213" y="455"/>
                </a:lnTo>
                <a:lnTo>
                  <a:pt x="200" y="456"/>
                </a:lnTo>
                <a:lnTo>
                  <a:pt x="190" y="459"/>
                </a:lnTo>
                <a:lnTo>
                  <a:pt x="185" y="465"/>
                </a:lnTo>
                <a:lnTo>
                  <a:pt x="185" y="475"/>
                </a:lnTo>
                <a:lnTo>
                  <a:pt x="173" y="478"/>
                </a:lnTo>
                <a:lnTo>
                  <a:pt x="163" y="475"/>
                </a:lnTo>
                <a:lnTo>
                  <a:pt x="160" y="481"/>
                </a:lnTo>
                <a:lnTo>
                  <a:pt x="165" y="485"/>
                </a:lnTo>
                <a:lnTo>
                  <a:pt x="162" y="500"/>
                </a:lnTo>
                <a:lnTo>
                  <a:pt x="158" y="513"/>
                </a:lnTo>
                <a:lnTo>
                  <a:pt x="145" y="513"/>
                </a:lnTo>
                <a:lnTo>
                  <a:pt x="141" y="518"/>
                </a:lnTo>
                <a:lnTo>
                  <a:pt x="142" y="528"/>
                </a:lnTo>
                <a:lnTo>
                  <a:pt x="149" y="528"/>
                </a:lnTo>
                <a:lnTo>
                  <a:pt x="154" y="534"/>
                </a:lnTo>
                <a:lnTo>
                  <a:pt x="151" y="544"/>
                </a:lnTo>
                <a:lnTo>
                  <a:pt x="144" y="545"/>
                </a:lnTo>
                <a:lnTo>
                  <a:pt x="133" y="549"/>
                </a:lnTo>
                <a:lnTo>
                  <a:pt x="130" y="557"/>
                </a:lnTo>
                <a:lnTo>
                  <a:pt x="129" y="569"/>
                </a:lnTo>
                <a:lnTo>
                  <a:pt x="122" y="575"/>
                </a:lnTo>
                <a:lnTo>
                  <a:pt x="147" y="595"/>
                </a:lnTo>
                <a:lnTo>
                  <a:pt x="154" y="605"/>
                </a:lnTo>
                <a:lnTo>
                  <a:pt x="150" y="611"/>
                </a:lnTo>
                <a:lnTo>
                  <a:pt x="139" y="607"/>
                </a:lnTo>
                <a:lnTo>
                  <a:pt x="130" y="599"/>
                </a:lnTo>
                <a:lnTo>
                  <a:pt x="117" y="593"/>
                </a:lnTo>
                <a:lnTo>
                  <a:pt x="105" y="583"/>
                </a:lnTo>
                <a:lnTo>
                  <a:pt x="97" y="571"/>
                </a:lnTo>
                <a:lnTo>
                  <a:pt x="96" y="561"/>
                </a:lnTo>
                <a:lnTo>
                  <a:pt x="98" y="553"/>
                </a:lnTo>
                <a:lnTo>
                  <a:pt x="97" y="488"/>
                </a:lnTo>
                <a:lnTo>
                  <a:pt x="94" y="475"/>
                </a:lnTo>
                <a:lnTo>
                  <a:pt x="85" y="463"/>
                </a:lnTo>
                <a:lnTo>
                  <a:pt x="85" y="452"/>
                </a:lnTo>
                <a:lnTo>
                  <a:pt x="91" y="439"/>
                </a:lnTo>
                <a:lnTo>
                  <a:pt x="96" y="423"/>
                </a:lnTo>
                <a:lnTo>
                  <a:pt x="94" y="407"/>
                </a:lnTo>
                <a:lnTo>
                  <a:pt x="93" y="400"/>
                </a:lnTo>
                <a:lnTo>
                  <a:pt x="92" y="391"/>
                </a:lnTo>
                <a:lnTo>
                  <a:pt x="95" y="387"/>
                </a:lnTo>
                <a:lnTo>
                  <a:pt x="97" y="369"/>
                </a:lnTo>
                <a:lnTo>
                  <a:pt x="95" y="360"/>
                </a:lnTo>
                <a:lnTo>
                  <a:pt x="99" y="338"/>
                </a:lnTo>
                <a:lnTo>
                  <a:pt x="95" y="319"/>
                </a:lnTo>
                <a:lnTo>
                  <a:pt x="98" y="309"/>
                </a:lnTo>
                <a:lnTo>
                  <a:pt x="103" y="290"/>
                </a:lnTo>
                <a:lnTo>
                  <a:pt x="98" y="278"/>
                </a:lnTo>
                <a:lnTo>
                  <a:pt x="88" y="269"/>
                </a:lnTo>
                <a:lnTo>
                  <a:pt x="85" y="259"/>
                </a:lnTo>
                <a:lnTo>
                  <a:pt x="74" y="250"/>
                </a:lnTo>
                <a:lnTo>
                  <a:pt x="62" y="244"/>
                </a:lnTo>
                <a:lnTo>
                  <a:pt x="45" y="241"/>
                </a:lnTo>
                <a:lnTo>
                  <a:pt x="37" y="227"/>
                </a:lnTo>
                <a:lnTo>
                  <a:pt x="26" y="214"/>
                </a:lnTo>
                <a:lnTo>
                  <a:pt x="25" y="203"/>
                </a:lnTo>
                <a:lnTo>
                  <a:pt x="24" y="193"/>
                </a:lnTo>
                <a:lnTo>
                  <a:pt x="21" y="186"/>
                </a:lnTo>
                <a:lnTo>
                  <a:pt x="15" y="178"/>
                </a:lnTo>
                <a:lnTo>
                  <a:pt x="7" y="174"/>
                </a:lnTo>
                <a:lnTo>
                  <a:pt x="1" y="166"/>
                </a:lnTo>
                <a:lnTo>
                  <a:pt x="8" y="159"/>
                </a:lnTo>
                <a:lnTo>
                  <a:pt x="8" y="142"/>
                </a:lnTo>
                <a:lnTo>
                  <a:pt x="4" y="133"/>
                </a:lnTo>
                <a:lnTo>
                  <a:pt x="0" y="124"/>
                </a:lnTo>
                <a:lnTo>
                  <a:pt x="4" y="111"/>
                </a:lnTo>
                <a:lnTo>
                  <a:pt x="20" y="79"/>
                </a:lnTo>
                <a:lnTo>
                  <a:pt x="21" y="65"/>
                </a:lnTo>
                <a:lnTo>
                  <a:pt x="30" y="50"/>
                </a:lnTo>
                <a:lnTo>
                  <a:pt x="30" y="42"/>
                </a:lnTo>
                <a:lnTo>
                  <a:pt x="32" y="27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10" name="Line 78"/>
          <p:cNvSpPr>
            <a:spLocks noChangeShapeType="1"/>
          </p:cNvSpPr>
          <p:nvPr/>
        </p:nvSpPr>
        <p:spPr bwMode="auto">
          <a:xfrm>
            <a:off x="7035800" y="3475038"/>
            <a:ext cx="12858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054100" y="4140200"/>
            <a:ext cx="2303463" cy="1825625"/>
            <a:chOff x="664" y="2608"/>
            <a:chExt cx="1451" cy="1150"/>
          </a:xfrm>
        </p:grpSpPr>
        <p:pic>
          <p:nvPicPr>
            <p:cNvPr id="2252877" name="Picture 80" descr="semaimg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4" y="3073"/>
              <a:ext cx="1122" cy="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0913" name="Oval 81"/>
            <p:cNvSpPr>
              <a:spLocks noChangeArrowheads="1"/>
            </p:cNvSpPr>
            <p:nvPr/>
          </p:nvSpPr>
          <p:spPr bwMode="auto">
            <a:xfrm>
              <a:off x="2025" y="2608"/>
              <a:ext cx="90" cy="85"/>
            </a:xfrm>
            <a:prstGeom prst="ellipse">
              <a:avLst/>
            </a:prstGeom>
            <a:solidFill>
              <a:srgbClr val="CCFFCC"/>
            </a:solidFill>
            <a:ln w="508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914" name="AutoShape 82"/>
            <p:cNvSpPr>
              <a:spLocks noChangeArrowheads="1"/>
            </p:cNvSpPr>
            <p:nvPr/>
          </p:nvSpPr>
          <p:spPr bwMode="auto">
            <a:xfrm>
              <a:off x="918" y="2986"/>
              <a:ext cx="536" cy="18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ru-RU" altLang="ko-KR" sz="1800">
                  <a:solidFill>
                    <a:srgbClr val="1D528D"/>
                  </a:solidFill>
                  <a:latin typeface="Arial Unicode MS" pitchFamily="34" charset="-128"/>
                </a:rPr>
                <a:t>Индия </a:t>
              </a:r>
              <a:endParaRPr lang="en-US" altLang="zh-CN" sz="1800">
                <a:solidFill>
                  <a:srgbClr val="1D528D"/>
                </a:solidFill>
                <a:latin typeface="Arial Unicode MS" pitchFamily="34" charset="-128"/>
              </a:endParaRPr>
            </a:p>
          </p:txBody>
        </p:sp>
        <p:sp>
          <p:nvSpPr>
            <p:cNvPr id="2040915" name="Line 83"/>
            <p:cNvSpPr>
              <a:spLocks noChangeShapeType="1"/>
            </p:cNvSpPr>
            <p:nvPr/>
          </p:nvSpPr>
          <p:spPr bwMode="auto">
            <a:xfrm flipV="1">
              <a:off x="1744" y="2714"/>
              <a:ext cx="286" cy="439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34" charset="-127"/>
                <a:ea typeface="굴림" pitchFamily="34" charset="-127"/>
                <a:cs typeface="+mn-cs"/>
              </a:endParaRPr>
            </a:p>
          </p:txBody>
        </p:sp>
      </p:grp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3889375" y="4422775"/>
            <a:ext cx="1952625" cy="1558925"/>
            <a:chOff x="2450" y="2786"/>
            <a:chExt cx="1230" cy="982"/>
          </a:xfrm>
        </p:grpSpPr>
        <p:pic>
          <p:nvPicPr>
            <p:cNvPr id="2252882" name="Picture 85" descr="sielimg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0" y="3075"/>
              <a:ext cx="1130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0918" name="Oval 86"/>
            <p:cNvSpPr>
              <a:spLocks noChangeArrowheads="1"/>
            </p:cNvSpPr>
            <p:nvPr/>
          </p:nvSpPr>
          <p:spPr bwMode="auto">
            <a:xfrm>
              <a:off x="2450" y="2786"/>
              <a:ext cx="91" cy="85"/>
            </a:xfrm>
            <a:prstGeom prst="ellipse">
              <a:avLst/>
            </a:prstGeom>
            <a:solidFill>
              <a:srgbClr val="CCFFCC"/>
            </a:solidFill>
            <a:ln w="508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919" name="AutoShape 87"/>
            <p:cNvSpPr>
              <a:spLocks noChangeArrowheads="1"/>
            </p:cNvSpPr>
            <p:nvPr/>
          </p:nvSpPr>
          <p:spPr bwMode="auto">
            <a:xfrm>
              <a:off x="2724" y="2976"/>
              <a:ext cx="822" cy="19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ru-RU" altLang="ko-KR" sz="1800">
                  <a:solidFill>
                    <a:srgbClr val="1D528D"/>
                  </a:solidFill>
                  <a:latin typeface="Arial Unicode MS" pitchFamily="34" charset="-128"/>
                </a:rPr>
                <a:t>Малайзия</a:t>
              </a:r>
              <a:endParaRPr lang="en-US" altLang="zh-CN" sz="1800">
                <a:solidFill>
                  <a:srgbClr val="1D528D"/>
                </a:solidFill>
                <a:latin typeface="Arial Unicode MS" pitchFamily="34" charset="-128"/>
              </a:endParaRPr>
            </a:p>
          </p:txBody>
        </p:sp>
        <p:sp>
          <p:nvSpPr>
            <p:cNvPr id="2040920" name="Line 88"/>
            <p:cNvSpPr>
              <a:spLocks noChangeShapeType="1"/>
            </p:cNvSpPr>
            <p:nvPr/>
          </p:nvSpPr>
          <p:spPr bwMode="auto">
            <a:xfrm flipH="1" flipV="1">
              <a:off x="2515" y="2836"/>
              <a:ext cx="363" cy="136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34" charset="-127"/>
                <a:ea typeface="굴림" pitchFamily="34" charset="-127"/>
                <a:cs typeface="+mn-cs"/>
              </a:endParaRPr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3962400" y="4217988"/>
            <a:ext cx="4341813" cy="1630362"/>
            <a:chOff x="2496" y="2657"/>
            <a:chExt cx="2735" cy="1027"/>
          </a:xfrm>
        </p:grpSpPr>
        <p:pic>
          <p:nvPicPr>
            <p:cNvPr id="2252887" name="Picture 90" descr="tseimg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00" y="2991"/>
              <a:ext cx="1131" cy="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0923" name="Oval 91"/>
            <p:cNvSpPr>
              <a:spLocks noChangeArrowheads="1"/>
            </p:cNvSpPr>
            <p:nvPr/>
          </p:nvSpPr>
          <p:spPr bwMode="auto">
            <a:xfrm>
              <a:off x="2496" y="2657"/>
              <a:ext cx="90" cy="85"/>
            </a:xfrm>
            <a:prstGeom prst="ellipse">
              <a:avLst/>
            </a:prstGeom>
            <a:solidFill>
              <a:srgbClr val="CCFFCC"/>
            </a:solidFill>
            <a:ln w="50800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924" name="AutoShape 92"/>
            <p:cNvSpPr>
              <a:spLocks noChangeArrowheads="1"/>
            </p:cNvSpPr>
            <p:nvPr/>
          </p:nvSpPr>
          <p:spPr bwMode="auto">
            <a:xfrm>
              <a:off x="4278" y="2879"/>
              <a:ext cx="816" cy="20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ru-RU" altLang="ko-KR" sz="1800">
                  <a:solidFill>
                    <a:srgbClr val="1D528D"/>
                  </a:solidFill>
                  <a:latin typeface="Arial Unicode MS" pitchFamily="34" charset="-128"/>
                </a:rPr>
                <a:t>Тайланд</a:t>
              </a:r>
              <a:endParaRPr lang="en-US" altLang="zh-CN" sz="1800">
                <a:solidFill>
                  <a:srgbClr val="1D528D"/>
                </a:solidFill>
                <a:latin typeface="Arial Unicode MS" pitchFamily="34" charset="-128"/>
              </a:endParaRPr>
            </a:p>
          </p:txBody>
        </p:sp>
        <p:sp>
          <p:nvSpPr>
            <p:cNvPr id="2040925" name="Line 93"/>
            <p:cNvSpPr>
              <a:spLocks noChangeShapeType="1"/>
            </p:cNvSpPr>
            <p:nvPr/>
          </p:nvSpPr>
          <p:spPr bwMode="auto">
            <a:xfrm flipH="1" flipV="1">
              <a:off x="2605" y="2700"/>
              <a:ext cx="1494" cy="36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ru-RU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34" charset="-127"/>
                <a:ea typeface="굴림" pitchFamily="34" charset="-127"/>
                <a:cs typeface="+mn-cs"/>
              </a:endParaRPr>
            </a:p>
          </p:txBody>
        </p:sp>
      </p:grpSp>
      <p:sp>
        <p:nvSpPr>
          <p:cNvPr id="2040929" name="Oval 97"/>
          <p:cNvSpPr>
            <a:spLocks noChangeArrowheads="1"/>
          </p:cNvSpPr>
          <p:nvPr/>
        </p:nvSpPr>
        <p:spPr bwMode="auto">
          <a:xfrm>
            <a:off x="6389688" y="3859213"/>
            <a:ext cx="142875" cy="134937"/>
          </a:xfrm>
          <a:prstGeom prst="ellipse">
            <a:avLst/>
          </a:prstGeom>
          <a:solidFill>
            <a:srgbClr val="CCFFCC"/>
          </a:solidFill>
          <a:ln w="508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30" name="Line 98"/>
          <p:cNvSpPr>
            <a:spLocks noChangeShapeType="1"/>
          </p:cNvSpPr>
          <p:nvPr/>
        </p:nvSpPr>
        <p:spPr bwMode="auto">
          <a:xfrm flipH="1">
            <a:off x="6457950" y="3276600"/>
            <a:ext cx="171450" cy="612775"/>
          </a:xfrm>
          <a:prstGeom prst="line">
            <a:avLst/>
          </a:prstGeom>
          <a:noFill/>
          <a:ln w="25400">
            <a:solidFill>
              <a:srgbClr val="993300"/>
            </a:solidFill>
            <a:prstDash val="sysDot"/>
            <a:round/>
            <a:headEnd/>
            <a:tailEnd type="stealth" w="med" len="med"/>
          </a:ln>
          <a:effectLst/>
        </p:spPr>
        <p:txBody>
          <a:bodyPr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grpSp>
        <p:nvGrpSpPr>
          <p:cNvPr id="2252895" name="Group 95"/>
          <p:cNvGrpSpPr>
            <a:grpSpLocks/>
          </p:cNvGrpSpPr>
          <p:nvPr/>
        </p:nvGrpSpPr>
        <p:grpSpPr bwMode="auto">
          <a:xfrm>
            <a:off x="6432550" y="1709738"/>
            <a:ext cx="2076450" cy="1462087"/>
            <a:chOff x="4052" y="1077"/>
            <a:chExt cx="1308" cy="921"/>
          </a:xfrm>
        </p:grpSpPr>
        <p:pic>
          <p:nvPicPr>
            <p:cNvPr id="2252896" name="Picture 100" descr="semimg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52" y="1163"/>
              <a:ext cx="1308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0933" name="AutoShape 101"/>
            <p:cNvSpPr>
              <a:spLocks noChangeArrowheads="1"/>
            </p:cNvSpPr>
            <p:nvPr/>
          </p:nvSpPr>
          <p:spPr bwMode="auto">
            <a:xfrm>
              <a:off x="4338" y="1077"/>
              <a:ext cx="777" cy="2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DDDD"/>
                </a:gs>
                <a:gs pos="50000">
                  <a:schemeClr val="bg1"/>
                </a:gs>
                <a:gs pos="100000">
                  <a:srgbClr val="DDDDDD"/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r>
                <a:rPr lang="ru-RU" altLang="ko-KR" sz="1800">
                  <a:solidFill>
                    <a:srgbClr val="1D528D"/>
                  </a:solidFill>
                  <a:latin typeface="Arial Unicode MS" pitchFamily="34" charset="-128"/>
                </a:rPr>
                <a:t>Мексика </a:t>
              </a:r>
              <a:endParaRPr lang="en-US" altLang="zh-CN" sz="1800">
                <a:solidFill>
                  <a:srgbClr val="1D528D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040935" name="Oval 103"/>
          <p:cNvSpPr>
            <a:spLocks noChangeArrowheads="1"/>
          </p:cNvSpPr>
          <p:nvPr/>
        </p:nvSpPr>
        <p:spPr bwMode="auto">
          <a:xfrm>
            <a:off x="3992563" y="3770313"/>
            <a:ext cx="142875" cy="136525"/>
          </a:xfrm>
          <a:prstGeom prst="ellipse">
            <a:avLst/>
          </a:prstGeom>
          <a:solidFill>
            <a:srgbClr val="CCFFCC"/>
          </a:solidFill>
          <a:ln w="508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36" name="Line 104"/>
          <p:cNvSpPr>
            <a:spLocks noChangeShapeType="1"/>
          </p:cNvSpPr>
          <p:nvPr/>
        </p:nvSpPr>
        <p:spPr bwMode="auto">
          <a:xfrm>
            <a:off x="2063750" y="3135313"/>
            <a:ext cx="1974850" cy="628650"/>
          </a:xfrm>
          <a:prstGeom prst="line">
            <a:avLst/>
          </a:prstGeom>
          <a:noFill/>
          <a:ln w="25400">
            <a:solidFill>
              <a:srgbClr val="993300"/>
            </a:solidFill>
            <a:prstDash val="sysDot"/>
            <a:round/>
            <a:headEnd/>
            <a:tailEnd type="stealth" w="med" len="med"/>
          </a:ln>
          <a:effectLst/>
        </p:spPr>
        <p:txBody>
          <a:bodyPr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pic>
        <p:nvPicPr>
          <p:cNvPr id="2252900" name="Picture 105" descr="ssecimg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238" y="2017713"/>
            <a:ext cx="2057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0938" name="AutoShape 106"/>
          <p:cNvSpPr>
            <a:spLocks noChangeArrowheads="1"/>
          </p:cNvSpPr>
          <p:nvPr/>
        </p:nvSpPr>
        <p:spPr bwMode="auto">
          <a:xfrm>
            <a:off x="542925" y="1863725"/>
            <a:ext cx="1423988" cy="3349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altLang="ko-KR" sz="1800">
                <a:solidFill>
                  <a:srgbClr val="FF3300"/>
                </a:solidFill>
                <a:latin typeface="Arial Unicode MS" pitchFamily="34" charset="-128"/>
              </a:rPr>
              <a:t>Китай </a:t>
            </a:r>
            <a:endParaRPr lang="en-US" altLang="zh-CN" sz="1800">
              <a:solidFill>
                <a:srgbClr val="FF3300"/>
              </a:solidFill>
              <a:latin typeface="Arial Unicode MS" pitchFamily="34" charset="-128"/>
            </a:endParaRPr>
          </a:p>
        </p:txBody>
      </p:sp>
      <p:sp>
        <p:nvSpPr>
          <p:cNvPr id="2252902" name="Text Box 107"/>
          <p:cNvSpPr txBox="1">
            <a:spLocks noChangeArrowheads="1"/>
          </p:cNvSpPr>
          <p:nvPr/>
        </p:nvSpPr>
        <p:spPr bwMode="auto">
          <a:xfrm>
            <a:off x="3275013" y="2638425"/>
            <a:ext cx="1295400" cy="296863"/>
          </a:xfrm>
          <a:prstGeom prst="rect">
            <a:avLst/>
          </a:prstGeom>
          <a:solidFill>
            <a:srgbClr val="CCFF99">
              <a:alpha val="41960"/>
            </a:srgbClr>
          </a:solidFill>
          <a:ln w="22225" cap="rnd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solidFill>
                  <a:srgbClr val="000099"/>
                </a:solidFill>
                <a:latin typeface="Arial Unicode MS" pitchFamily="34" charset="-128"/>
              </a:rPr>
              <a:t>Suwon</a:t>
            </a:r>
            <a:endParaRPr lang="en-US" altLang="zh-CN" sz="1200">
              <a:solidFill>
                <a:srgbClr val="000099"/>
              </a:solidFill>
              <a:latin typeface="Arial Unicode MS" pitchFamily="34" charset="-128"/>
            </a:endParaRPr>
          </a:p>
        </p:txBody>
      </p:sp>
      <p:sp>
        <p:nvSpPr>
          <p:cNvPr id="2252903" name="Text Box 108"/>
          <p:cNvSpPr txBox="1">
            <a:spLocks noChangeArrowheads="1"/>
          </p:cNvSpPr>
          <p:nvPr/>
        </p:nvSpPr>
        <p:spPr bwMode="auto">
          <a:xfrm>
            <a:off x="4683125" y="2627313"/>
            <a:ext cx="1371600" cy="296862"/>
          </a:xfrm>
          <a:prstGeom prst="rect">
            <a:avLst/>
          </a:prstGeom>
          <a:solidFill>
            <a:srgbClr val="CCFF99">
              <a:alpha val="41960"/>
            </a:srgbClr>
          </a:solidFill>
          <a:ln w="22225" cap="rnd">
            <a:solidFill>
              <a:srgbClr val="DDDDDD"/>
            </a:solidFill>
            <a:prstDash val="sysDot"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ko-KR" sz="1200">
                <a:solidFill>
                  <a:srgbClr val="000099"/>
                </a:solidFill>
                <a:latin typeface="Arial Unicode MS" pitchFamily="34" charset="-128"/>
              </a:rPr>
              <a:t>Guang-Ju</a:t>
            </a:r>
            <a:endParaRPr lang="zh-CN" altLang="en-US" sz="1200">
              <a:solidFill>
                <a:srgbClr val="000099"/>
              </a:solidFill>
              <a:latin typeface="Arial Unicode MS" pitchFamily="34" charset="-128"/>
            </a:endParaRPr>
          </a:p>
        </p:txBody>
      </p:sp>
      <p:pic>
        <p:nvPicPr>
          <p:cNvPr id="2252904" name="Picture 109" descr="2단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3425" y="1655763"/>
            <a:ext cx="1295400" cy="9715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2905" name="Picture 110" descr="1공장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2650" y="1641475"/>
            <a:ext cx="1344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0943" name="AutoShape 111"/>
          <p:cNvSpPr>
            <a:spLocks noChangeArrowheads="1"/>
          </p:cNvSpPr>
          <p:nvPr/>
        </p:nvSpPr>
        <p:spPr bwMode="auto">
          <a:xfrm>
            <a:off x="4035425" y="1452563"/>
            <a:ext cx="1233488" cy="338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DDDDD"/>
              </a:gs>
              <a:gs pos="50000">
                <a:schemeClr val="bg1"/>
              </a:gs>
              <a:gs pos="100000">
                <a:srgbClr val="DDDDDD"/>
              </a:gs>
            </a:gsLst>
            <a:lin ang="540000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altLang="ko-KR" sz="1800">
                <a:solidFill>
                  <a:srgbClr val="FF3300"/>
                </a:solidFill>
                <a:latin typeface="Arial Unicode MS" pitchFamily="34" charset="-128"/>
              </a:rPr>
              <a:t>Корея</a:t>
            </a:r>
            <a:endParaRPr lang="en-US" altLang="zh-CN" sz="1800">
              <a:solidFill>
                <a:srgbClr val="FF3300"/>
              </a:solidFill>
              <a:latin typeface="Arial Unicode MS" pitchFamily="34" charset="-128"/>
            </a:endParaRPr>
          </a:p>
        </p:txBody>
      </p:sp>
      <p:sp>
        <p:nvSpPr>
          <p:cNvPr id="2040944" name="Oval 112"/>
          <p:cNvSpPr>
            <a:spLocks noChangeArrowheads="1"/>
          </p:cNvSpPr>
          <p:nvPr/>
        </p:nvSpPr>
        <p:spPr bwMode="auto">
          <a:xfrm>
            <a:off x="4287838" y="2827338"/>
            <a:ext cx="142875" cy="136525"/>
          </a:xfrm>
          <a:prstGeom prst="ellipse">
            <a:avLst/>
          </a:prstGeom>
          <a:solidFill>
            <a:srgbClr val="CCFFCC"/>
          </a:solidFill>
          <a:ln w="50800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252909" name="Text Box 109"/>
          <p:cNvSpPr txBox="1">
            <a:spLocks noChangeArrowheads="1"/>
          </p:cNvSpPr>
          <p:nvPr/>
        </p:nvSpPr>
        <p:spPr bwMode="auto">
          <a:xfrm>
            <a:off x="1851025" y="152400"/>
            <a:ext cx="48942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>
                <a:solidFill>
                  <a:schemeClr val="bg1"/>
                </a:solidFill>
                <a:latin typeface="Arial Unicode MS" pitchFamily="34" charset="-128"/>
              </a:rPr>
              <a:t>Заводы </a:t>
            </a:r>
            <a:r>
              <a:rPr lang="en-US" altLang="ko-KR">
                <a:solidFill>
                  <a:schemeClr val="bg1"/>
                </a:solidFill>
                <a:latin typeface="Arial Unicode MS" pitchFamily="34" charset="-128"/>
              </a:rPr>
              <a:t>Samsung Electronics</a:t>
            </a:r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2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0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0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2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0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0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2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0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0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0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0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929" grpId="0" animBg="1"/>
      <p:bldP spid="2040935" grpId="0" animBg="1"/>
      <p:bldP spid="2040938" grpId="0" animBg="1"/>
      <p:bldP spid="2252902" grpId="0" animBg="1"/>
      <p:bldP spid="2252903" grpId="0" animBg="1"/>
      <p:bldP spid="2040943" grpId="0" animBg="1"/>
      <p:bldP spid="20409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6" name="Line 4"/>
          <p:cNvSpPr>
            <a:spLocks noChangeShapeType="1"/>
          </p:cNvSpPr>
          <p:nvPr/>
        </p:nvSpPr>
        <p:spPr bwMode="auto">
          <a:xfrm flipH="1">
            <a:off x="0" y="685800"/>
            <a:ext cx="8839200" cy="4271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37" name="Line 5"/>
          <p:cNvSpPr>
            <a:spLocks noChangeShapeType="1"/>
          </p:cNvSpPr>
          <p:nvPr/>
        </p:nvSpPr>
        <p:spPr bwMode="auto">
          <a:xfrm flipH="1">
            <a:off x="0" y="685800"/>
            <a:ext cx="8839200" cy="503396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38" name="Line 6"/>
          <p:cNvSpPr>
            <a:spLocks noChangeShapeType="1"/>
          </p:cNvSpPr>
          <p:nvPr/>
        </p:nvSpPr>
        <p:spPr bwMode="auto">
          <a:xfrm flipH="1">
            <a:off x="458788" y="685800"/>
            <a:ext cx="8380412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39" name="Line 7"/>
          <p:cNvSpPr>
            <a:spLocks noChangeShapeType="1"/>
          </p:cNvSpPr>
          <p:nvPr/>
        </p:nvSpPr>
        <p:spPr bwMode="auto">
          <a:xfrm flipH="1">
            <a:off x="1819275" y="685800"/>
            <a:ext cx="7019925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0" name="Line 8"/>
          <p:cNvSpPr>
            <a:spLocks noChangeShapeType="1"/>
          </p:cNvSpPr>
          <p:nvPr/>
        </p:nvSpPr>
        <p:spPr bwMode="auto">
          <a:xfrm flipH="1">
            <a:off x="3098800" y="685800"/>
            <a:ext cx="5740400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1" name="Line 9"/>
          <p:cNvSpPr>
            <a:spLocks noChangeShapeType="1"/>
          </p:cNvSpPr>
          <p:nvPr/>
        </p:nvSpPr>
        <p:spPr bwMode="auto">
          <a:xfrm flipH="1">
            <a:off x="4384675" y="685800"/>
            <a:ext cx="4454525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2" name="Line 10"/>
          <p:cNvSpPr>
            <a:spLocks noChangeShapeType="1"/>
          </p:cNvSpPr>
          <p:nvPr/>
        </p:nvSpPr>
        <p:spPr bwMode="auto">
          <a:xfrm flipH="1">
            <a:off x="5524500" y="685800"/>
            <a:ext cx="3314700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3" name="Line 11"/>
          <p:cNvSpPr>
            <a:spLocks noChangeShapeType="1"/>
          </p:cNvSpPr>
          <p:nvPr/>
        </p:nvSpPr>
        <p:spPr bwMode="auto">
          <a:xfrm flipH="1">
            <a:off x="6651625" y="685800"/>
            <a:ext cx="2187575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4" name="Line 12"/>
          <p:cNvSpPr>
            <a:spLocks noChangeShapeType="1"/>
          </p:cNvSpPr>
          <p:nvPr/>
        </p:nvSpPr>
        <p:spPr bwMode="auto">
          <a:xfrm flipH="1">
            <a:off x="7789863" y="685800"/>
            <a:ext cx="1049337" cy="56149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5" name="Line 13"/>
          <p:cNvSpPr>
            <a:spLocks noChangeShapeType="1"/>
          </p:cNvSpPr>
          <p:nvPr/>
        </p:nvSpPr>
        <p:spPr bwMode="auto">
          <a:xfrm flipH="1">
            <a:off x="0" y="685800"/>
            <a:ext cx="8839200" cy="36972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6" name="Line 14"/>
          <p:cNvSpPr>
            <a:spLocks noChangeShapeType="1"/>
          </p:cNvSpPr>
          <p:nvPr/>
        </p:nvSpPr>
        <p:spPr bwMode="auto">
          <a:xfrm flipH="1">
            <a:off x="0" y="685800"/>
            <a:ext cx="8839200" cy="31829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7" name="Line 15"/>
          <p:cNvSpPr>
            <a:spLocks noChangeShapeType="1"/>
          </p:cNvSpPr>
          <p:nvPr/>
        </p:nvSpPr>
        <p:spPr bwMode="auto">
          <a:xfrm flipH="1">
            <a:off x="0" y="685800"/>
            <a:ext cx="8839200" cy="2741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8" name="Line 16"/>
          <p:cNvSpPr>
            <a:spLocks noChangeShapeType="1"/>
          </p:cNvSpPr>
          <p:nvPr/>
        </p:nvSpPr>
        <p:spPr bwMode="auto">
          <a:xfrm flipH="1">
            <a:off x="0" y="685800"/>
            <a:ext cx="8839200" cy="22971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49" name="Line 17"/>
          <p:cNvSpPr>
            <a:spLocks noChangeShapeType="1"/>
          </p:cNvSpPr>
          <p:nvPr/>
        </p:nvSpPr>
        <p:spPr bwMode="auto">
          <a:xfrm flipH="1">
            <a:off x="0" y="685800"/>
            <a:ext cx="8764588" cy="19161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0" name="Line 18"/>
          <p:cNvSpPr>
            <a:spLocks noChangeShapeType="1"/>
          </p:cNvSpPr>
          <p:nvPr/>
        </p:nvSpPr>
        <p:spPr bwMode="auto">
          <a:xfrm flipH="1">
            <a:off x="0" y="685800"/>
            <a:ext cx="8839200" cy="1533525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1" name="Line 19"/>
          <p:cNvSpPr>
            <a:spLocks noChangeShapeType="1"/>
          </p:cNvSpPr>
          <p:nvPr/>
        </p:nvSpPr>
        <p:spPr bwMode="auto">
          <a:xfrm flipH="1">
            <a:off x="0" y="685800"/>
            <a:ext cx="8839200" cy="12080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2" name="Line 20"/>
          <p:cNvSpPr>
            <a:spLocks noChangeShapeType="1"/>
          </p:cNvSpPr>
          <p:nvPr/>
        </p:nvSpPr>
        <p:spPr bwMode="auto">
          <a:xfrm flipH="1">
            <a:off x="0" y="685800"/>
            <a:ext cx="8839200" cy="889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3" name="Line 21"/>
          <p:cNvSpPr>
            <a:spLocks noChangeShapeType="1"/>
          </p:cNvSpPr>
          <p:nvPr/>
        </p:nvSpPr>
        <p:spPr bwMode="auto">
          <a:xfrm flipH="1">
            <a:off x="0" y="685800"/>
            <a:ext cx="8839200" cy="635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040854" name="Line 22"/>
          <p:cNvSpPr>
            <a:spLocks noChangeShapeType="1"/>
          </p:cNvSpPr>
          <p:nvPr/>
        </p:nvSpPr>
        <p:spPr bwMode="auto">
          <a:xfrm flipH="1">
            <a:off x="0" y="685800"/>
            <a:ext cx="8839200" cy="3762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grpSp>
        <p:nvGrpSpPr>
          <p:cNvPr id="2278421" name="Group 24"/>
          <p:cNvGrpSpPr>
            <a:grpSpLocks/>
          </p:cNvGrpSpPr>
          <p:nvPr/>
        </p:nvGrpSpPr>
        <p:grpSpPr bwMode="auto">
          <a:xfrm>
            <a:off x="463550" y="2106613"/>
            <a:ext cx="8137525" cy="4318000"/>
            <a:chOff x="142" y="719"/>
            <a:chExt cx="4086" cy="2370"/>
          </a:xfrm>
        </p:grpSpPr>
        <p:sp>
          <p:nvSpPr>
            <p:cNvPr id="2040857" name="Freeform 25"/>
            <p:cNvSpPr>
              <a:spLocks/>
            </p:cNvSpPr>
            <p:nvPr/>
          </p:nvSpPr>
          <p:spPr bwMode="auto">
            <a:xfrm>
              <a:off x="2959" y="2776"/>
              <a:ext cx="67" cy="149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7" y="0"/>
                </a:cxn>
                <a:cxn ang="0">
                  <a:pos x="24" y="8"/>
                </a:cxn>
                <a:cxn ang="0">
                  <a:pos x="23" y="31"/>
                </a:cxn>
                <a:cxn ang="0">
                  <a:pos x="28" y="31"/>
                </a:cxn>
                <a:cxn ang="0">
                  <a:pos x="29" y="34"/>
                </a:cxn>
                <a:cxn ang="0">
                  <a:pos x="31" y="39"/>
                </a:cxn>
                <a:cxn ang="0">
                  <a:pos x="32" y="42"/>
                </a:cxn>
                <a:cxn ang="0">
                  <a:pos x="36" y="41"/>
                </a:cxn>
                <a:cxn ang="0">
                  <a:pos x="39" y="36"/>
                </a:cxn>
                <a:cxn ang="0">
                  <a:pos x="40" y="39"/>
                </a:cxn>
                <a:cxn ang="0">
                  <a:pos x="38" y="43"/>
                </a:cxn>
                <a:cxn ang="0">
                  <a:pos x="36" y="46"/>
                </a:cxn>
                <a:cxn ang="0">
                  <a:pos x="35" y="52"/>
                </a:cxn>
                <a:cxn ang="0">
                  <a:pos x="30" y="55"/>
                </a:cxn>
                <a:cxn ang="0">
                  <a:pos x="27" y="56"/>
                </a:cxn>
                <a:cxn ang="0">
                  <a:pos x="23" y="59"/>
                </a:cxn>
                <a:cxn ang="0">
                  <a:pos x="22" y="62"/>
                </a:cxn>
                <a:cxn ang="0">
                  <a:pos x="23" y="65"/>
                </a:cxn>
                <a:cxn ang="0">
                  <a:pos x="24" y="70"/>
                </a:cxn>
                <a:cxn ang="0">
                  <a:pos x="19" y="72"/>
                </a:cxn>
                <a:cxn ang="0">
                  <a:pos x="16" y="73"/>
                </a:cxn>
                <a:cxn ang="0">
                  <a:pos x="13" y="74"/>
                </a:cxn>
                <a:cxn ang="0">
                  <a:pos x="11" y="73"/>
                </a:cxn>
                <a:cxn ang="0">
                  <a:pos x="6" y="72"/>
                </a:cxn>
                <a:cxn ang="0">
                  <a:pos x="4" y="70"/>
                </a:cxn>
                <a:cxn ang="0">
                  <a:pos x="6" y="66"/>
                </a:cxn>
                <a:cxn ang="0">
                  <a:pos x="10" y="65"/>
                </a:cxn>
                <a:cxn ang="0">
                  <a:pos x="13" y="60"/>
                </a:cxn>
                <a:cxn ang="0">
                  <a:pos x="13" y="58"/>
                </a:cxn>
                <a:cxn ang="0">
                  <a:pos x="10" y="56"/>
                </a:cxn>
                <a:cxn ang="0">
                  <a:pos x="6" y="53"/>
                </a:cxn>
                <a:cxn ang="0">
                  <a:pos x="3" y="53"/>
                </a:cxn>
                <a:cxn ang="0">
                  <a:pos x="1" y="52"/>
                </a:cxn>
                <a:cxn ang="0">
                  <a:pos x="0" y="49"/>
                </a:cxn>
                <a:cxn ang="0">
                  <a:pos x="1" y="47"/>
                </a:cxn>
                <a:cxn ang="0">
                  <a:pos x="3" y="47"/>
                </a:cxn>
                <a:cxn ang="0">
                  <a:pos x="6" y="46"/>
                </a:cxn>
                <a:cxn ang="0">
                  <a:pos x="10" y="43"/>
                </a:cxn>
                <a:cxn ang="0">
                  <a:pos x="12" y="42"/>
                </a:cxn>
                <a:cxn ang="0">
                  <a:pos x="14" y="31"/>
                </a:cxn>
                <a:cxn ang="0">
                  <a:pos x="12" y="28"/>
                </a:cxn>
                <a:cxn ang="0">
                  <a:pos x="9" y="26"/>
                </a:cxn>
                <a:cxn ang="0">
                  <a:pos x="8" y="20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3" y="1"/>
                </a:cxn>
              </a:cxnLst>
              <a:rect l="0" t="0" r="r" b="b"/>
              <a:pathLst>
                <a:path w="40" h="74">
                  <a:moveTo>
                    <a:pt x="13" y="1"/>
                  </a:moveTo>
                  <a:lnTo>
                    <a:pt x="17" y="0"/>
                  </a:lnTo>
                  <a:lnTo>
                    <a:pt x="24" y="8"/>
                  </a:lnTo>
                  <a:lnTo>
                    <a:pt x="23" y="31"/>
                  </a:lnTo>
                  <a:lnTo>
                    <a:pt x="28" y="31"/>
                  </a:lnTo>
                  <a:lnTo>
                    <a:pt x="29" y="34"/>
                  </a:lnTo>
                  <a:lnTo>
                    <a:pt x="31" y="39"/>
                  </a:lnTo>
                  <a:lnTo>
                    <a:pt x="32" y="42"/>
                  </a:lnTo>
                  <a:lnTo>
                    <a:pt x="36" y="41"/>
                  </a:lnTo>
                  <a:lnTo>
                    <a:pt x="39" y="36"/>
                  </a:lnTo>
                  <a:lnTo>
                    <a:pt x="40" y="39"/>
                  </a:lnTo>
                  <a:lnTo>
                    <a:pt x="38" y="43"/>
                  </a:lnTo>
                  <a:lnTo>
                    <a:pt x="36" y="46"/>
                  </a:lnTo>
                  <a:lnTo>
                    <a:pt x="35" y="52"/>
                  </a:lnTo>
                  <a:lnTo>
                    <a:pt x="30" y="55"/>
                  </a:lnTo>
                  <a:lnTo>
                    <a:pt x="27" y="56"/>
                  </a:lnTo>
                  <a:lnTo>
                    <a:pt x="23" y="59"/>
                  </a:lnTo>
                  <a:lnTo>
                    <a:pt x="22" y="62"/>
                  </a:lnTo>
                  <a:lnTo>
                    <a:pt x="23" y="65"/>
                  </a:lnTo>
                  <a:lnTo>
                    <a:pt x="24" y="70"/>
                  </a:lnTo>
                  <a:lnTo>
                    <a:pt x="19" y="72"/>
                  </a:lnTo>
                  <a:lnTo>
                    <a:pt x="16" y="73"/>
                  </a:lnTo>
                  <a:lnTo>
                    <a:pt x="13" y="74"/>
                  </a:lnTo>
                  <a:lnTo>
                    <a:pt x="11" y="73"/>
                  </a:lnTo>
                  <a:lnTo>
                    <a:pt x="6" y="72"/>
                  </a:lnTo>
                  <a:lnTo>
                    <a:pt x="4" y="70"/>
                  </a:lnTo>
                  <a:lnTo>
                    <a:pt x="6" y="66"/>
                  </a:lnTo>
                  <a:lnTo>
                    <a:pt x="10" y="65"/>
                  </a:lnTo>
                  <a:lnTo>
                    <a:pt x="13" y="60"/>
                  </a:lnTo>
                  <a:lnTo>
                    <a:pt x="13" y="58"/>
                  </a:lnTo>
                  <a:lnTo>
                    <a:pt x="10" y="56"/>
                  </a:lnTo>
                  <a:lnTo>
                    <a:pt x="6" y="53"/>
                  </a:lnTo>
                  <a:lnTo>
                    <a:pt x="3" y="53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1" y="47"/>
                  </a:lnTo>
                  <a:lnTo>
                    <a:pt x="3" y="47"/>
                  </a:lnTo>
                  <a:lnTo>
                    <a:pt x="6" y="46"/>
                  </a:lnTo>
                  <a:lnTo>
                    <a:pt x="10" y="43"/>
                  </a:lnTo>
                  <a:lnTo>
                    <a:pt x="12" y="42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9" y="26"/>
                  </a:lnTo>
                  <a:lnTo>
                    <a:pt x="8" y="20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58" name="Freeform 26"/>
            <p:cNvSpPr>
              <a:spLocks/>
            </p:cNvSpPr>
            <p:nvPr/>
          </p:nvSpPr>
          <p:spPr bwMode="auto">
            <a:xfrm>
              <a:off x="2831" y="2893"/>
              <a:ext cx="124" cy="127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1" y="0"/>
                </a:cxn>
                <a:cxn ang="0">
                  <a:pos x="74" y="18"/>
                </a:cxn>
                <a:cxn ang="0">
                  <a:pos x="60" y="32"/>
                </a:cxn>
                <a:cxn ang="0">
                  <a:pos x="60" y="38"/>
                </a:cxn>
                <a:cxn ang="0">
                  <a:pos x="57" y="40"/>
                </a:cxn>
                <a:cxn ang="0">
                  <a:pos x="49" y="40"/>
                </a:cxn>
                <a:cxn ang="0">
                  <a:pos x="39" y="48"/>
                </a:cxn>
                <a:cxn ang="0">
                  <a:pos x="30" y="56"/>
                </a:cxn>
                <a:cxn ang="0">
                  <a:pos x="24" y="63"/>
                </a:cxn>
                <a:cxn ang="0">
                  <a:pos x="24" y="57"/>
                </a:cxn>
                <a:cxn ang="0">
                  <a:pos x="13" y="58"/>
                </a:cxn>
                <a:cxn ang="0">
                  <a:pos x="8" y="58"/>
                </a:cxn>
                <a:cxn ang="0">
                  <a:pos x="0" y="58"/>
                </a:cxn>
                <a:cxn ang="0">
                  <a:pos x="11" y="48"/>
                </a:cxn>
                <a:cxn ang="0">
                  <a:pos x="15" y="43"/>
                </a:cxn>
                <a:cxn ang="0">
                  <a:pos x="19" y="43"/>
                </a:cxn>
                <a:cxn ang="0">
                  <a:pos x="27" y="35"/>
                </a:cxn>
                <a:cxn ang="0">
                  <a:pos x="30" y="35"/>
                </a:cxn>
                <a:cxn ang="0">
                  <a:pos x="30" y="34"/>
                </a:cxn>
                <a:cxn ang="0">
                  <a:pos x="34" y="31"/>
                </a:cxn>
                <a:cxn ang="0">
                  <a:pos x="39" y="31"/>
                </a:cxn>
                <a:cxn ang="0">
                  <a:pos x="37" y="22"/>
                </a:cxn>
                <a:cxn ang="0">
                  <a:pos x="38" y="22"/>
                </a:cxn>
                <a:cxn ang="0">
                  <a:pos x="43" y="17"/>
                </a:cxn>
                <a:cxn ang="0">
                  <a:pos x="45" y="21"/>
                </a:cxn>
                <a:cxn ang="0">
                  <a:pos x="53" y="14"/>
                </a:cxn>
                <a:cxn ang="0">
                  <a:pos x="52" y="0"/>
                </a:cxn>
              </a:cxnLst>
              <a:rect l="0" t="0" r="r" b="b"/>
              <a:pathLst>
                <a:path w="74" h="63">
                  <a:moveTo>
                    <a:pt x="52" y="0"/>
                  </a:moveTo>
                  <a:lnTo>
                    <a:pt x="61" y="0"/>
                  </a:lnTo>
                  <a:lnTo>
                    <a:pt x="74" y="18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57" y="40"/>
                  </a:lnTo>
                  <a:lnTo>
                    <a:pt x="49" y="40"/>
                  </a:lnTo>
                  <a:lnTo>
                    <a:pt x="39" y="48"/>
                  </a:lnTo>
                  <a:lnTo>
                    <a:pt x="30" y="56"/>
                  </a:lnTo>
                  <a:lnTo>
                    <a:pt x="24" y="63"/>
                  </a:lnTo>
                  <a:lnTo>
                    <a:pt x="24" y="57"/>
                  </a:lnTo>
                  <a:lnTo>
                    <a:pt x="13" y="58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11" y="48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43" y="17"/>
                  </a:lnTo>
                  <a:lnTo>
                    <a:pt x="45" y="21"/>
                  </a:lnTo>
                  <a:lnTo>
                    <a:pt x="53" y="1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59" name="Freeform 27"/>
            <p:cNvSpPr>
              <a:spLocks/>
            </p:cNvSpPr>
            <p:nvPr/>
          </p:nvSpPr>
          <p:spPr bwMode="auto">
            <a:xfrm>
              <a:off x="2604" y="2901"/>
              <a:ext cx="47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8" y="4"/>
                </a:cxn>
                <a:cxn ang="0">
                  <a:pos x="26" y="11"/>
                </a:cxn>
                <a:cxn ang="0">
                  <a:pos x="28" y="17"/>
                </a:cxn>
                <a:cxn ang="0">
                  <a:pos x="23" y="17"/>
                </a:cxn>
                <a:cxn ang="0">
                  <a:pos x="22" y="18"/>
                </a:cxn>
                <a:cxn ang="0">
                  <a:pos x="19" y="19"/>
                </a:cxn>
                <a:cxn ang="0">
                  <a:pos x="22" y="34"/>
                </a:cxn>
                <a:cxn ang="0">
                  <a:pos x="13" y="33"/>
                </a:cxn>
                <a:cxn ang="0">
                  <a:pos x="5" y="28"/>
                </a:cxn>
                <a:cxn ang="0">
                  <a:pos x="5" y="18"/>
                </a:cxn>
                <a:cxn ang="0">
                  <a:pos x="5" y="14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6" y="0"/>
                  </a:lnTo>
                  <a:lnTo>
                    <a:pt x="13" y="4"/>
                  </a:lnTo>
                  <a:lnTo>
                    <a:pt x="28" y="4"/>
                  </a:lnTo>
                  <a:lnTo>
                    <a:pt x="26" y="11"/>
                  </a:lnTo>
                  <a:lnTo>
                    <a:pt x="28" y="17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22" y="34"/>
                  </a:lnTo>
                  <a:lnTo>
                    <a:pt x="13" y="33"/>
                  </a:lnTo>
                  <a:lnTo>
                    <a:pt x="5" y="28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0" name="Freeform 28"/>
            <p:cNvSpPr>
              <a:spLocks/>
            </p:cNvSpPr>
            <p:nvPr/>
          </p:nvSpPr>
          <p:spPr bwMode="auto">
            <a:xfrm>
              <a:off x="2688" y="2203"/>
              <a:ext cx="77" cy="70"/>
            </a:xfrm>
            <a:custGeom>
              <a:avLst/>
              <a:gdLst/>
              <a:ahLst/>
              <a:cxnLst>
                <a:cxn ang="0">
                  <a:pos x="8" y="13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16" y="35"/>
                </a:cxn>
                <a:cxn ang="0">
                  <a:pos x="27" y="35"/>
                </a:cxn>
                <a:cxn ang="0">
                  <a:pos x="31" y="29"/>
                </a:cxn>
                <a:cxn ang="0">
                  <a:pos x="34" y="23"/>
                </a:cxn>
                <a:cxn ang="0">
                  <a:pos x="46" y="23"/>
                </a:cxn>
                <a:cxn ang="0">
                  <a:pos x="44" y="14"/>
                </a:cxn>
                <a:cxn ang="0">
                  <a:pos x="44" y="5"/>
                </a:cxn>
                <a:cxn ang="0">
                  <a:pos x="32" y="0"/>
                </a:cxn>
                <a:cxn ang="0">
                  <a:pos x="30" y="10"/>
                </a:cxn>
                <a:cxn ang="0">
                  <a:pos x="38" y="16"/>
                </a:cxn>
                <a:cxn ang="0">
                  <a:pos x="26" y="16"/>
                </a:cxn>
                <a:cxn ang="0">
                  <a:pos x="22" y="20"/>
                </a:cxn>
                <a:cxn ang="0">
                  <a:pos x="8" y="13"/>
                </a:cxn>
              </a:cxnLst>
              <a:rect l="0" t="0" r="r" b="b"/>
              <a:pathLst>
                <a:path w="46" h="35">
                  <a:moveTo>
                    <a:pt x="8" y="13"/>
                  </a:moveTo>
                  <a:lnTo>
                    <a:pt x="0" y="28"/>
                  </a:lnTo>
                  <a:lnTo>
                    <a:pt x="3" y="34"/>
                  </a:lnTo>
                  <a:lnTo>
                    <a:pt x="16" y="35"/>
                  </a:lnTo>
                  <a:lnTo>
                    <a:pt x="27" y="35"/>
                  </a:lnTo>
                  <a:lnTo>
                    <a:pt x="31" y="29"/>
                  </a:lnTo>
                  <a:lnTo>
                    <a:pt x="34" y="23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44" y="5"/>
                  </a:lnTo>
                  <a:lnTo>
                    <a:pt x="32" y="0"/>
                  </a:lnTo>
                  <a:lnTo>
                    <a:pt x="30" y="10"/>
                  </a:lnTo>
                  <a:lnTo>
                    <a:pt x="38" y="16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1" name="Freeform 29"/>
            <p:cNvSpPr>
              <a:spLocks/>
            </p:cNvSpPr>
            <p:nvPr/>
          </p:nvSpPr>
          <p:spPr bwMode="auto">
            <a:xfrm>
              <a:off x="1995" y="1780"/>
              <a:ext cx="47" cy="5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" y="25"/>
                </a:cxn>
                <a:cxn ang="0">
                  <a:pos x="11" y="24"/>
                </a:cxn>
                <a:cxn ang="0">
                  <a:pos x="20" y="26"/>
                </a:cxn>
                <a:cxn ang="0">
                  <a:pos x="27" y="26"/>
                </a:cxn>
                <a:cxn ang="0">
                  <a:pos x="28" y="17"/>
                </a:cxn>
                <a:cxn ang="0">
                  <a:pos x="26" y="11"/>
                </a:cxn>
                <a:cxn ang="0">
                  <a:pos x="21" y="4"/>
                </a:cxn>
                <a:cxn ang="0">
                  <a:pos x="16" y="4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7" y="8"/>
                </a:cxn>
                <a:cxn ang="0">
                  <a:pos x="0" y="20"/>
                </a:cxn>
              </a:cxnLst>
              <a:rect l="0" t="0" r="r" b="b"/>
              <a:pathLst>
                <a:path w="28" h="26">
                  <a:moveTo>
                    <a:pt x="0" y="20"/>
                  </a:moveTo>
                  <a:lnTo>
                    <a:pt x="5" y="25"/>
                  </a:lnTo>
                  <a:lnTo>
                    <a:pt x="11" y="24"/>
                  </a:lnTo>
                  <a:lnTo>
                    <a:pt x="20" y="26"/>
                  </a:lnTo>
                  <a:lnTo>
                    <a:pt x="27" y="26"/>
                  </a:lnTo>
                  <a:lnTo>
                    <a:pt x="28" y="17"/>
                  </a:lnTo>
                  <a:lnTo>
                    <a:pt x="26" y="11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2" name="Freeform 30"/>
            <p:cNvSpPr>
              <a:spLocks/>
            </p:cNvSpPr>
            <p:nvPr/>
          </p:nvSpPr>
          <p:spPr bwMode="auto">
            <a:xfrm>
              <a:off x="2122" y="1687"/>
              <a:ext cx="45" cy="6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1"/>
                </a:cxn>
                <a:cxn ang="0">
                  <a:pos x="22" y="10"/>
                </a:cxn>
                <a:cxn ang="0">
                  <a:pos x="27" y="15"/>
                </a:cxn>
                <a:cxn ang="0">
                  <a:pos x="23" y="19"/>
                </a:cxn>
                <a:cxn ang="0">
                  <a:pos x="27" y="24"/>
                </a:cxn>
                <a:cxn ang="0">
                  <a:pos x="25" y="30"/>
                </a:cxn>
                <a:cxn ang="0">
                  <a:pos x="21" y="33"/>
                </a:cxn>
                <a:cxn ang="0">
                  <a:pos x="13" y="32"/>
                </a:cxn>
                <a:cxn ang="0">
                  <a:pos x="8" y="32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2" y="18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27" h="33">
                  <a:moveTo>
                    <a:pt x="6" y="0"/>
                  </a:moveTo>
                  <a:lnTo>
                    <a:pt x="18" y="1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23" y="19"/>
                  </a:lnTo>
                  <a:lnTo>
                    <a:pt x="27" y="24"/>
                  </a:lnTo>
                  <a:lnTo>
                    <a:pt x="25" y="30"/>
                  </a:lnTo>
                  <a:lnTo>
                    <a:pt x="21" y="33"/>
                  </a:lnTo>
                  <a:lnTo>
                    <a:pt x="13" y="32"/>
                  </a:lnTo>
                  <a:lnTo>
                    <a:pt x="8" y="32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3" name="Freeform 31"/>
            <p:cNvSpPr>
              <a:spLocks/>
            </p:cNvSpPr>
            <p:nvPr/>
          </p:nvSpPr>
          <p:spPr bwMode="auto">
            <a:xfrm>
              <a:off x="2114" y="1309"/>
              <a:ext cx="80" cy="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5"/>
                </a:cxn>
                <a:cxn ang="0">
                  <a:pos x="19" y="4"/>
                </a:cxn>
                <a:cxn ang="0">
                  <a:pos x="28" y="5"/>
                </a:cxn>
                <a:cxn ang="0">
                  <a:pos x="36" y="5"/>
                </a:cxn>
                <a:cxn ang="0">
                  <a:pos x="40" y="8"/>
                </a:cxn>
                <a:cxn ang="0">
                  <a:pos x="45" y="15"/>
                </a:cxn>
                <a:cxn ang="0">
                  <a:pos x="48" y="18"/>
                </a:cxn>
                <a:cxn ang="0">
                  <a:pos x="37" y="20"/>
                </a:cxn>
                <a:cxn ang="0">
                  <a:pos x="34" y="22"/>
                </a:cxn>
                <a:cxn ang="0">
                  <a:pos x="37" y="26"/>
                </a:cxn>
                <a:cxn ang="0">
                  <a:pos x="37" y="30"/>
                </a:cxn>
                <a:cxn ang="0">
                  <a:pos x="26" y="26"/>
                </a:cxn>
                <a:cxn ang="0">
                  <a:pos x="17" y="23"/>
                </a:cxn>
                <a:cxn ang="0">
                  <a:pos x="13" y="24"/>
                </a:cxn>
                <a:cxn ang="0">
                  <a:pos x="13" y="30"/>
                </a:cxn>
                <a:cxn ang="0">
                  <a:pos x="7" y="31"/>
                </a:cxn>
                <a:cxn ang="0">
                  <a:pos x="4" y="26"/>
                </a:cxn>
                <a:cxn ang="0">
                  <a:pos x="3" y="20"/>
                </a:cxn>
                <a:cxn ang="0">
                  <a:pos x="0" y="19"/>
                </a:cxn>
                <a:cxn ang="0">
                  <a:pos x="3" y="13"/>
                </a:cxn>
                <a:cxn ang="0">
                  <a:pos x="8" y="11"/>
                </a:cxn>
                <a:cxn ang="0">
                  <a:pos x="7" y="0"/>
                </a:cxn>
              </a:cxnLst>
              <a:rect l="0" t="0" r="r" b="b"/>
              <a:pathLst>
                <a:path w="48" h="31">
                  <a:moveTo>
                    <a:pt x="7" y="0"/>
                  </a:moveTo>
                  <a:lnTo>
                    <a:pt x="13" y="5"/>
                  </a:lnTo>
                  <a:lnTo>
                    <a:pt x="19" y="4"/>
                  </a:lnTo>
                  <a:lnTo>
                    <a:pt x="28" y="5"/>
                  </a:lnTo>
                  <a:lnTo>
                    <a:pt x="36" y="5"/>
                  </a:lnTo>
                  <a:lnTo>
                    <a:pt x="40" y="8"/>
                  </a:lnTo>
                  <a:lnTo>
                    <a:pt x="45" y="15"/>
                  </a:lnTo>
                  <a:lnTo>
                    <a:pt x="48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6"/>
                  </a:lnTo>
                  <a:lnTo>
                    <a:pt x="37" y="30"/>
                  </a:lnTo>
                  <a:lnTo>
                    <a:pt x="26" y="26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3" y="20"/>
                  </a:lnTo>
                  <a:lnTo>
                    <a:pt x="0" y="19"/>
                  </a:lnTo>
                  <a:lnTo>
                    <a:pt x="3" y="13"/>
                  </a:lnTo>
                  <a:lnTo>
                    <a:pt x="8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4" name="Freeform 32"/>
            <p:cNvSpPr>
              <a:spLocks/>
            </p:cNvSpPr>
            <p:nvPr/>
          </p:nvSpPr>
          <p:spPr bwMode="auto">
            <a:xfrm>
              <a:off x="2182" y="2366"/>
              <a:ext cx="564" cy="505"/>
            </a:xfrm>
            <a:custGeom>
              <a:avLst/>
              <a:gdLst/>
              <a:ahLst/>
              <a:cxnLst>
                <a:cxn ang="0">
                  <a:pos x="260" y="20"/>
                </a:cxn>
                <a:cxn ang="0">
                  <a:pos x="273" y="29"/>
                </a:cxn>
                <a:cxn ang="0">
                  <a:pos x="287" y="66"/>
                </a:cxn>
                <a:cxn ang="0">
                  <a:pos x="318" y="104"/>
                </a:cxn>
                <a:cxn ang="0">
                  <a:pos x="337" y="143"/>
                </a:cxn>
                <a:cxn ang="0">
                  <a:pos x="323" y="179"/>
                </a:cxn>
                <a:cxn ang="0">
                  <a:pos x="310" y="202"/>
                </a:cxn>
                <a:cxn ang="0">
                  <a:pos x="302" y="224"/>
                </a:cxn>
                <a:cxn ang="0">
                  <a:pos x="294" y="237"/>
                </a:cxn>
                <a:cxn ang="0">
                  <a:pos x="278" y="246"/>
                </a:cxn>
                <a:cxn ang="0">
                  <a:pos x="252" y="243"/>
                </a:cxn>
                <a:cxn ang="0">
                  <a:pos x="226" y="237"/>
                </a:cxn>
                <a:cxn ang="0">
                  <a:pos x="212" y="223"/>
                </a:cxn>
                <a:cxn ang="0">
                  <a:pos x="208" y="205"/>
                </a:cxn>
                <a:cxn ang="0">
                  <a:pos x="199" y="197"/>
                </a:cxn>
                <a:cxn ang="0">
                  <a:pos x="185" y="198"/>
                </a:cxn>
                <a:cxn ang="0">
                  <a:pos x="172" y="184"/>
                </a:cxn>
                <a:cxn ang="0">
                  <a:pos x="161" y="182"/>
                </a:cxn>
                <a:cxn ang="0">
                  <a:pos x="143" y="184"/>
                </a:cxn>
                <a:cxn ang="0">
                  <a:pos x="128" y="186"/>
                </a:cxn>
                <a:cxn ang="0">
                  <a:pos x="115" y="194"/>
                </a:cxn>
                <a:cxn ang="0">
                  <a:pos x="96" y="200"/>
                </a:cxn>
                <a:cxn ang="0">
                  <a:pos x="77" y="209"/>
                </a:cxn>
                <a:cxn ang="0">
                  <a:pos x="67" y="213"/>
                </a:cxn>
                <a:cxn ang="0">
                  <a:pos x="39" y="211"/>
                </a:cxn>
                <a:cxn ang="0">
                  <a:pos x="33" y="206"/>
                </a:cxn>
                <a:cxn ang="0">
                  <a:pos x="33" y="179"/>
                </a:cxn>
                <a:cxn ang="0">
                  <a:pos x="24" y="163"/>
                </a:cxn>
                <a:cxn ang="0">
                  <a:pos x="15" y="150"/>
                </a:cxn>
                <a:cxn ang="0">
                  <a:pos x="3" y="104"/>
                </a:cxn>
                <a:cxn ang="0">
                  <a:pos x="4" y="89"/>
                </a:cxn>
                <a:cxn ang="0">
                  <a:pos x="28" y="81"/>
                </a:cxn>
                <a:cxn ang="0">
                  <a:pos x="46" y="79"/>
                </a:cxn>
                <a:cxn ang="0">
                  <a:pos x="56" y="75"/>
                </a:cxn>
                <a:cxn ang="0">
                  <a:pos x="62" y="62"/>
                </a:cxn>
                <a:cxn ang="0">
                  <a:pos x="60" y="55"/>
                </a:cxn>
                <a:cxn ang="0">
                  <a:pos x="84" y="37"/>
                </a:cxn>
                <a:cxn ang="0">
                  <a:pos x="103" y="23"/>
                </a:cxn>
                <a:cxn ang="0">
                  <a:pos x="120" y="33"/>
                </a:cxn>
                <a:cxn ang="0">
                  <a:pos x="133" y="22"/>
                </a:cxn>
                <a:cxn ang="0">
                  <a:pos x="146" y="10"/>
                </a:cxn>
                <a:cxn ang="0">
                  <a:pos x="160" y="3"/>
                </a:cxn>
                <a:cxn ang="0">
                  <a:pos x="182" y="5"/>
                </a:cxn>
                <a:cxn ang="0">
                  <a:pos x="190" y="14"/>
                </a:cxn>
                <a:cxn ang="0">
                  <a:pos x="190" y="26"/>
                </a:cxn>
                <a:cxn ang="0">
                  <a:pos x="209" y="46"/>
                </a:cxn>
                <a:cxn ang="0">
                  <a:pos x="225" y="52"/>
                </a:cxn>
                <a:cxn ang="0">
                  <a:pos x="238" y="33"/>
                </a:cxn>
                <a:cxn ang="0">
                  <a:pos x="242" y="0"/>
                </a:cxn>
              </a:cxnLst>
              <a:rect l="0" t="0" r="r" b="b"/>
              <a:pathLst>
                <a:path w="337" h="250">
                  <a:moveTo>
                    <a:pt x="242" y="0"/>
                  </a:moveTo>
                  <a:lnTo>
                    <a:pt x="260" y="0"/>
                  </a:lnTo>
                  <a:lnTo>
                    <a:pt x="260" y="20"/>
                  </a:lnTo>
                  <a:lnTo>
                    <a:pt x="267" y="26"/>
                  </a:lnTo>
                  <a:lnTo>
                    <a:pt x="269" y="29"/>
                  </a:lnTo>
                  <a:lnTo>
                    <a:pt x="273" y="29"/>
                  </a:lnTo>
                  <a:lnTo>
                    <a:pt x="275" y="33"/>
                  </a:lnTo>
                  <a:lnTo>
                    <a:pt x="277" y="53"/>
                  </a:lnTo>
                  <a:lnTo>
                    <a:pt x="287" y="66"/>
                  </a:lnTo>
                  <a:lnTo>
                    <a:pt x="302" y="85"/>
                  </a:lnTo>
                  <a:lnTo>
                    <a:pt x="302" y="88"/>
                  </a:lnTo>
                  <a:lnTo>
                    <a:pt x="318" y="104"/>
                  </a:lnTo>
                  <a:lnTo>
                    <a:pt x="318" y="107"/>
                  </a:lnTo>
                  <a:lnTo>
                    <a:pt x="334" y="120"/>
                  </a:lnTo>
                  <a:lnTo>
                    <a:pt x="337" y="143"/>
                  </a:lnTo>
                  <a:lnTo>
                    <a:pt x="334" y="164"/>
                  </a:lnTo>
                  <a:lnTo>
                    <a:pt x="329" y="174"/>
                  </a:lnTo>
                  <a:lnTo>
                    <a:pt x="323" y="179"/>
                  </a:lnTo>
                  <a:lnTo>
                    <a:pt x="321" y="189"/>
                  </a:lnTo>
                  <a:lnTo>
                    <a:pt x="315" y="198"/>
                  </a:lnTo>
                  <a:lnTo>
                    <a:pt x="310" y="202"/>
                  </a:lnTo>
                  <a:lnTo>
                    <a:pt x="311" y="205"/>
                  </a:lnTo>
                  <a:lnTo>
                    <a:pt x="305" y="211"/>
                  </a:lnTo>
                  <a:lnTo>
                    <a:pt x="302" y="224"/>
                  </a:lnTo>
                  <a:lnTo>
                    <a:pt x="301" y="231"/>
                  </a:lnTo>
                  <a:lnTo>
                    <a:pt x="295" y="234"/>
                  </a:lnTo>
                  <a:lnTo>
                    <a:pt x="294" y="237"/>
                  </a:lnTo>
                  <a:lnTo>
                    <a:pt x="290" y="243"/>
                  </a:lnTo>
                  <a:lnTo>
                    <a:pt x="283" y="244"/>
                  </a:lnTo>
                  <a:lnTo>
                    <a:pt x="278" y="246"/>
                  </a:lnTo>
                  <a:lnTo>
                    <a:pt x="271" y="250"/>
                  </a:lnTo>
                  <a:lnTo>
                    <a:pt x="262" y="242"/>
                  </a:lnTo>
                  <a:lnTo>
                    <a:pt x="252" y="243"/>
                  </a:lnTo>
                  <a:lnTo>
                    <a:pt x="249" y="243"/>
                  </a:lnTo>
                  <a:lnTo>
                    <a:pt x="235" y="245"/>
                  </a:lnTo>
                  <a:lnTo>
                    <a:pt x="226" y="237"/>
                  </a:lnTo>
                  <a:lnTo>
                    <a:pt x="220" y="229"/>
                  </a:lnTo>
                  <a:lnTo>
                    <a:pt x="216" y="230"/>
                  </a:lnTo>
                  <a:lnTo>
                    <a:pt x="212" y="223"/>
                  </a:lnTo>
                  <a:lnTo>
                    <a:pt x="210" y="217"/>
                  </a:lnTo>
                  <a:lnTo>
                    <a:pt x="208" y="215"/>
                  </a:lnTo>
                  <a:lnTo>
                    <a:pt x="208" y="205"/>
                  </a:lnTo>
                  <a:lnTo>
                    <a:pt x="209" y="199"/>
                  </a:lnTo>
                  <a:lnTo>
                    <a:pt x="207" y="195"/>
                  </a:lnTo>
                  <a:lnTo>
                    <a:pt x="199" y="197"/>
                  </a:lnTo>
                  <a:lnTo>
                    <a:pt x="195" y="198"/>
                  </a:lnTo>
                  <a:lnTo>
                    <a:pt x="188" y="198"/>
                  </a:lnTo>
                  <a:lnTo>
                    <a:pt x="185" y="198"/>
                  </a:lnTo>
                  <a:lnTo>
                    <a:pt x="182" y="198"/>
                  </a:lnTo>
                  <a:lnTo>
                    <a:pt x="177" y="192"/>
                  </a:lnTo>
                  <a:lnTo>
                    <a:pt x="172" y="184"/>
                  </a:lnTo>
                  <a:lnTo>
                    <a:pt x="171" y="185"/>
                  </a:lnTo>
                  <a:lnTo>
                    <a:pt x="162" y="185"/>
                  </a:lnTo>
                  <a:lnTo>
                    <a:pt x="161" y="182"/>
                  </a:lnTo>
                  <a:lnTo>
                    <a:pt x="156" y="185"/>
                  </a:lnTo>
                  <a:lnTo>
                    <a:pt x="151" y="184"/>
                  </a:lnTo>
                  <a:lnTo>
                    <a:pt x="143" y="184"/>
                  </a:lnTo>
                  <a:lnTo>
                    <a:pt x="138" y="182"/>
                  </a:lnTo>
                  <a:lnTo>
                    <a:pt x="136" y="185"/>
                  </a:lnTo>
                  <a:lnTo>
                    <a:pt x="128" y="186"/>
                  </a:lnTo>
                  <a:lnTo>
                    <a:pt x="126" y="184"/>
                  </a:lnTo>
                  <a:lnTo>
                    <a:pt x="121" y="189"/>
                  </a:lnTo>
                  <a:lnTo>
                    <a:pt x="115" y="194"/>
                  </a:lnTo>
                  <a:lnTo>
                    <a:pt x="111" y="194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89" y="202"/>
                  </a:lnTo>
                  <a:lnTo>
                    <a:pt x="81" y="205"/>
                  </a:lnTo>
                  <a:lnTo>
                    <a:pt x="77" y="209"/>
                  </a:lnTo>
                  <a:lnTo>
                    <a:pt x="74" y="208"/>
                  </a:lnTo>
                  <a:lnTo>
                    <a:pt x="71" y="212"/>
                  </a:lnTo>
                  <a:lnTo>
                    <a:pt x="67" y="213"/>
                  </a:lnTo>
                  <a:lnTo>
                    <a:pt x="62" y="218"/>
                  </a:lnTo>
                  <a:lnTo>
                    <a:pt x="46" y="218"/>
                  </a:lnTo>
                  <a:lnTo>
                    <a:pt x="39" y="211"/>
                  </a:lnTo>
                  <a:lnTo>
                    <a:pt x="38" y="208"/>
                  </a:lnTo>
                  <a:lnTo>
                    <a:pt x="36" y="211"/>
                  </a:lnTo>
                  <a:lnTo>
                    <a:pt x="33" y="206"/>
                  </a:lnTo>
                  <a:lnTo>
                    <a:pt x="34" y="193"/>
                  </a:lnTo>
                  <a:lnTo>
                    <a:pt x="36" y="185"/>
                  </a:lnTo>
                  <a:lnTo>
                    <a:pt x="33" y="179"/>
                  </a:lnTo>
                  <a:lnTo>
                    <a:pt x="30" y="173"/>
                  </a:lnTo>
                  <a:lnTo>
                    <a:pt x="29" y="166"/>
                  </a:lnTo>
                  <a:lnTo>
                    <a:pt x="24" y="163"/>
                  </a:lnTo>
                  <a:lnTo>
                    <a:pt x="23" y="162"/>
                  </a:lnTo>
                  <a:lnTo>
                    <a:pt x="22" y="159"/>
                  </a:lnTo>
                  <a:lnTo>
                    <a:pt x="15" y="150"/>
                  </a:lnTo>
                  <a:lnTo>
                    <a:pt x="6" y="128"/>
                  </a:lnTo>
                  <a:lnTo>
                    <a:pt x="3" y="113"/>
                  </a:lnTo>
                  <a:lnTo>
                    <a:pt x="3" y="104"/>
                  </a:lnTo>
                  <a:lnTo>
                    <a:pt x="0" y="101"/>
                  </a:lnTo>
                  <a:lnTo>
                    <a:pt x="1" y="93"/>
                  </a:lnTo>
                  <a:lnTo>
                    <a:pt x="4" y="89"/>
                  </a:lnTo>
                  <a:lnTo>
                    <a:pt x="15" y="78"/>
                  </a:lnTo>
                  <a:lnTo>
                    <a:pt x="26" y="79"/>
                  </a:lnTo>
                  <a:lnTo>
                    <a:pt x="28" y="81"/>
                  </a:lnTo>
                  <a:lnTo>
                    <a:pt x="42" y="81"/>
                  </a:lnTo>
                  <a:lnTo>
                    <a:pt x="43" y="78"/>
                  </a:lnTo>
                  <a:lnTo>
                    <a:pt x="46" y="79"/>
                  </a:lnTo>
                  <a:lnTo>
                    <a:pt x="50" y="76"/>
                  </a:lnTo>
                  <a:lnTo>
                    <a:pt x="53" y="77"/>
                  </a:lnTo>
                  <a:lnTo>
                    <a:pt x="56" y="75"/>
                  </a:lnTo>
                  <a:lnTo>
                    <a:pt x="55" y="72"/>
                  </a:lnTo>
                  <a:lnTo>
                    <a:pt x="58" y="65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62" y="58"/>
                  </a:lnTo>
                  <a:lnTo>
                    <a:pt x="60" y="55"/>
                  </a:lnTo>
                  <a:lnTo>
                    <a:pt x="66" y="50"/>
                  </a:lnTo>
                  <a:lnTo>
                    <a:pt x="75" y="49"/>
                  </a:lnTo>
                  <a:lnTo>
                    <a:pt x="84" y="37"/>
                  </a:lnTo>
                  <a:lnTo>
                    <a:pt x="95" y="27"/>
                  </a:lnTo>
                  <a:lnTo>
                    <a:pt x="100" y="26"/>
                  </a:lnTo>
                  <a:lnTo>
                    <a:pt x="103" y="23"/>
                  </a:lnTo>
                  <a:lnTo>
                    <a:pt x="108" y="23"/>
                  </a:lnTo>
                  <a:lnTo>
                    <a:pt x="117" y="32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9" y="23"/>
                  </a:lnTo>
                  <a:lnTo>
                    <a:pt x="133" y="22"/>
                  </a:lnTo>
                  <a:lnTo>
                    <a:pt x="137" y="14"/>
                  </a:lnTo>
                  <a:lnTo>
                    <a:pt x="141" y="13"/>
                  </a:lnTo>
                  <a:lnTo>
                    <a:pt x="146" y="10"/>
                  </a:lnTo>
                  <a:lnTo>
                    <a:pt x="151" y="7"/>
                  </a:lnTo>
                  <a:lnTo>
                    <a:pt x="156" y="7"/>
                  </a:lnTo>
                  <a:lnTo>
                    <a:pt x="160" y="3"/>
                  </a:lnTo>
                  <a:lnTo>
                    <a:pt x="166" y="3"/>
                  </a:lnTo>
                  <a:lnTo>
                    <a:pt x="173" y="3"/>
                  </a:lnTo>
                  <a:lnTo>
                    <a:pt x="182" y="5"/>
                  </a:lnTo>
                  <a:lnTo>
                    <a:pt x="188" y="9"/>
                  </a:lnTo>
                  <a:lnTo>
                    <a:pt x="189" y="12"/>
                  </a:lnTo>
                  <a:lnTo>
                    <a:pt x="190" y="14"/>
                  </a:lnTo>
                  <a:lnTo>
                    <a:pt x="191" y="19"/>
                  </a:lnTo>
                  <a:lnTo>
                    <a:pt x="190" y="21"/>
                  </a:lnTo>
                  <a:lnTo>
                    <a:pt x="190" y="26"/>
                  </a:lnTo>
                  <a:lnTo>
                    <a:pt x="189" y="29"/>
                  </a:lnTo>
                  <a:lnTo>
                    <a:pt x="204" y="40"/>
                  </a:lnTo>
                  <a:lnTo>
                    <a:pt x="209" y="46"/>
                  </a:lnTo>
                  <a:lnTo>
                    <a:pt x="215" y="48"/>
                  </a:lnTo>
                  <a:lnTo>
                    <a:pt x="221" y="51"/>
                  </a:lnTo>
                  <a:lnTo>
                    <a:pt x="225" y="52"/>
                  </a:lnTo>
                  <a:lnTo>
                    <a:pt x="231" y="49"/>
                  </a:lnTo>
                  <a:lnTo>
                    <a:pt x="236" y="40"/>
                  </a:lnTo>
                  <a:lnTo>
                    <a:pt x="238" y="33"/>
                  </a:lnTo>
                  <a:lnTo>
                    <a:pt x="240" y="19"/>
                  </a:lnTo>
                  <a:lnTo>
                    <a:pt x="242" y="1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5" name="Freeform 33"/>
            <p:cNvSpPr>
              <a:spLocks/>
            </p:cNvSpPr>
            <p:nvPr/>
          </p:nvSpPr>
          <p:spPr bwMode="auto">
            <a:xfrm>
              <a:off x="2051" y="2260"/>
              <a:ext cx="311" cy="6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37" y="5"/>
                </a:cxn>
                <a:cxn ang="0">
                  <a:pos x="51" y="6"/>
                </a:cxn>
                <a:cxn ang="0">
                  <a:pos x="63" y="16"/>
                </a:cxn>
                <a:cxn ang="0">
                  <a:pos x="74" y="18"/>
                </a:cxn>
                <a:cxn ang="0">
                  <a:pos x="91" y="22"/>
                </a:cxn>
                <a:cxn ang="0">
                  <a:pos x="101" y="24"/>
                </a:cxn>
                <a:cxn ang="0">
                  <a:pos x="105" y="16"/>
                </a:cxn>
                <a:cxn ang="0">
                  <a:pos x="127" y="18"/>
                </a:cxn>
                <a:cxn ang="0">
                  <a:pos x="143" y="21"/>
                </a:cxn>
                <a:cxn ang="0">
                  <a:pos x="154" y="22"/>
                </a:cxn>
                <a:cxn ang="0">
                  <a:pos x="162" y="18"/>
                </a:cxn>
                <a:cxn ang="0">
                  <a:pos x="175" y="16"/>
                </a:cxn>
                <a:cxn ang="0">
                  <a:pos x="186" y="14"/>
                </a:cxn>
                <a:cxn ang="0">
                  <a:pos x="183" y="24"/>
                </a:cxn>
                <a:cxn ang="0">
                  <a:pos x="175" y="27"/>
                </a:cxn>
                <a:cxn ang="0">
                  <a:pos x="169" y="28"/>
                </a:cxn>
                <a:cxn ang="0">
                  <a:pos x="161" y="31"/>
                </a:cxn>
                <a:cxn ang="0">
                  <a:pos x="153" y="31"/>
                </a:cxn>
                <a:cxn ang="0">
                  <a:pos x="146" y="32"/>
                </a:cxn>
                <a:cxn ang="0">
                  <a:pos x="135" y="34"/>
                </a:cxn>
                <a:cxn ang="0">
                  <a:pos x="128" y="27"/>
                </a:cxn>
                <a:cxn ang="0">
                  <a:pos x="120" y="34"/>
                </a:cxn>
                <a:cxn ang="0">
                  <a:pos x="109" y="27"/>
                </a:cxn>
                <a:cxn ang="0">
                  <a:pos x="103" y="28"/>
                </a:cxn>
                <a:cxn ang="0">
                  <a:pos x="94" y="31"/>
                </a:cxn>
                <a:cxn ang="0">
                  <a:pos x="85" y="29"/>
                </a:cxn>
                <a:cxn ang="0">
                  <a:pos x="75" y="28"/>
                </a:cxn>
                <a:cxn ang="0">
                  <a:pos x="65" y="31"/>
                </a:cxn>
                <a:cxn ang="0">
                  <a:pos x="52" y="26"/>
                </a:cxn>
                <a:cxn ang="0">
                  <a:pos x="34" y="23"/>
                </a:cxn>
                <a:cxn ang="0">
                  <a:pos x="21" y="20"/>
                </a:cxn>
                <a:cxn ang="0">
                  <a:pos x="8" y="15"/>
                </a:cxn>
                <a:cxn ang="0">
                  <a:pos x="1" y="13"/>
                </a:cxn>
                <a:cxn ang="0">
                  <a:pos x="0" y="0"/>
                </a:cxn>
              </a:cxnLst>
              <a:rect l="0" t="0" r="r" b="b"/>
              <a:pathLst>
                <a:path w="186" h="34">
                  <a:moveTo>
                    <a:pt x="0" y="0"/>
                  </a:moveTo>
                  <a:lnTo>
                    <a:pt x="14" y="5"/>
                  </a:lnTo>
                  <a:lnTo>
                    <a:pt x="26" y="5"/>
                  </a:lnTo>
                  <a:lnTo>
                    <a:pt x="37" y="5"/>
                  </a:lnTo>
                  <a:lnTo>
                    <a:pt x="45" y="5"/>
                  </a:lnTo>
                  <a:lnTo>
                    <a:pt x="51" y="6"/>
                  </a:lnTo>
                  <a:lnTo>
                    <a:pt x="59" y="9"/>
                  </a:lnTo>
                  <a:lnTo>
                    <a:pt x="63" y="16"/>
                  </a:lnTo>
                  <a:lnTo>
                    <a:pt x="67" y="19"/>
                  </a:lnTo>
                  <a:lnTo>
                    <a:pt x="74" y="18"/>
                  </a:lnTo>
                  <a:lnTo>
                    <a:pt x="82" y="18"/>
                  </a:lnTo>
                  <a:lnTo>
                    <a:pt x="91" y="22"/>
                  </a:lnTo>
                  <a:lnTo>
                    <a:pt x="97" y="24"/>
                  </a:lnTo>
                  <a:lnTo>
                    <a:pt x="101" y="24"/>
                  </a:lnTo>
                  <a:lnTo>
                    <a:pt x="102" y="19"/>
                  </a:lnTo>
                  <a:lnTo>
                    <a:pt x="105" y="16"/>
                  </a:lnTo>
                  <a:lnTo>
                    <a:pt x="117" y="18"/>
                  </a:lnTo>
                  <a:lnTo>
                    <a:pt x="127" y="18"/>
                  </a:lnTo>
                  <a:lnTo>
                    <a:pt x="136" y="18"/>
                  </a:lnTo>
                  <a:lnTo>
                    <a:pt x="143" y="21"/>
                  </a:lnTo>
                  <a:lnTo>
                    <a:pt x="147" y="23"/>
                  </a:lnTo>
                  <a:lnTo>
                    <a:pt x="154" y="22"/>
                  </a:lnTo>
                  <a:lnTo>
                    <a:pt x="159" y="20"/>
                  </a:lnTo>
                  <a:lnTo>
                    <a:pt x="162" y="18"/>
                  </a:lnTo>
                  <a:lnTo>
                    <a:pt x="170" y="18"/>
                  </a:lnTo>
                  <a:lnTo>
                    <a:pt x="175" y="16"/>
                  </a:lnTo>
                  <a:lnTo>
                    <a:pt x="182" y="14"/>
                  </a:lnTo>
                  <a:lnTo>
                    <a:pt x="186" y="14"/>
                  </a:lnTo>
                  <a:lnTo>
                    <a:pt x="185" y="21"/>
                  </a:lnTo>
                  <a:lnTo>
                    <a:pt x="183" y="24"/>
                  </a:lnTo>
                  <a:lnTo>
                    <a:pt x="179" y="27"/>
                  </a:lnTo>
                  <a:lnTo>
                    <a:pt x="175" y="27"/>
                  </a:lnTo>
                  <a:lnTo>
                    <a:pt x="174" y="27"/>
                  </a:lnTo>
                  <a:lnTo>
                    <a:pt x="169" y="28"/>
                  </a:lnTo>
                  <a:lnTo>
                    <a:pt x="165" y="32"/>
                  </a:lnTo>
                  <a:lnTo>
                    <a:pt x="161" y="31"/>
                  </a:lnTo>
                  <a:lnTo>
                    <a:pt x="157" y="29"/>
                  </a:lnTo>
                  <a:lnTo>
                    <a:pt x="153" y="31"/>
                  </a:lnTo>
                  <a:lnTo>
                    <a:pt x="149" y="32"/>
                  </a:lnTo>
                  <a:lnTo>
                    <a:pt x="146" y="32"/>
                  </a:lnTo>
                  <a:lnTo>
                    <a:pt x="143" y="34"/>
                  </a:lnTo>
                  <a:lnTo>
                    <a:pt x="135" y="34"/>
                  </a:lnTo>
                  <a:lnTo>
                    <a:pt x="132" y="31"/>
                  </a:lnTo>
                  <a:lnTo>
                    <a:pt x="128" y="27"/>
                  </a:lnTo>
                  <a:lnTo>
                    <a:pt x="123" y="31"/>
                  </a:lnTo>
                  <a:lnTo>
                    <a:pt x="120" y="34"/>
                  </a:lnTo>
                  <a:lnTo>
                    <a:pt x="116" y="34"/>
                  </a:lnTo>
                  <a:lnTo>
                    <a:pt x="109" y="27"/>
                  </a:lnTo>
                  <a:lnTo>
                    <a:pt x="107" y="28"/>
                  </a:lnTo>
                  <a:lnTo>
                    <a:pt x="103" y="28"/>
                  </a:lnTo>
                  <a:lnTo>
                    <a:pt x="100" y="32"/>
                  </a:lnTo>
                  <a:lnTo>
                    <a:pt x="94" y="31"/>
                  </a:lnTo>
                  <a:lnTo>
                    <a:pt x="88" y="31"/>
                  </a:lnTo>
                  <a:lnTo>
                    <a:pt x="85" y="29"/>
                  </a:lnTo>
                  <a:lnTo>
                    <a:pt x="81" y="27"/>
                  </a:lnTo>
                  <a:lnTo>
                    <a:pt x="75" y="28"/>
                  </a:lnTo>
                  <a:lnTo>
                    <a:pt x="69" y="32"/>
                  </a:lnTo>
                  <a:lnTo>
                    <a:pt x="65" y="31"/>
                  </a:lnTo>
                  <a:lnTo>
                    <a:pt x="59" y="29"/>
                  </a:lnTo>
                  <a:lnTo>
                    <a:pt x="52" y="26"/>
                  </a:lnTo>
                  <a:lnTo>
                    <a:pt x="46" y="26"/>
                  </a:lnTo>
                  <a:lnTo>
                    <a:pt x="34" y="23"/>
                  </a:lnTo>
                  <a:lnTo>
                    <a:pt x="26" y="21"/>
                  </a:lnTo>
                  <a:lnTo>
                    <a:pt x="21" y="20"/>
                  </a:lnTo>
                  <a:lnTo>
                    <a:pt x="13" y="19"/>
                  </a:lnTo>
                  <a:lnTo>
                    <a:pt x="8" y="15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6" name="Freeform 34"/>
            <p:cNvSpPr>
              <a:spLocks/>
            </p:cNvSpPr>
            <p:nvPr/>
          </p:nvSpPr>
          <p:spPr bwMode="auto">
            <a:xfrm>
              <a:off x="2220" y="2124"/>
              <a:ext cx="142" cy="132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70" y="0"/>
                </a:cxn>
                <a:cxn ang="0">
                  <a:pos x="75" y="8"/>
                </a:cxn>
                <a:cxn ang="0">
                  <a:pos x="67" y="13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2" y="23"/>
                </a:cxn>
                <a:cxn ang="0">
                  <a:pos x="45" y="20"/>
                </a:cxn>
                <a:cxn ang="0">
                  <a:pos x="37" y="13"/>
                </a:cxn>
                <a:cxn ang="0">
                  <a:pos x="27" y="13"/>
                </a:cxn>
                <a:cxn ang="0">
                  <a:pos x="26" y="23"/>
                </a:cxn>
                <a:cxn ang="0">
                  <a:pos x="27" y="29"/>
                </a:cxn>
                <a:cxn ang="0">
                  <a:pos x="37" y="25"/>
                </a:cxn>
                <a:cxn ang="0">
                  <a:pos x="44" y="27"/>
                </a:cxn>
                <a:cxn ang="0">
                  <a:pos x="42" y="33"/>
                </a:cxn>
                <a:cxn ang="0">
                  <a:pos x="41" y="37"/>
                </a:cxn>
                <a:cxn ang="0">
                  <a:pos x="42" y="43"/>
                </a:cxn>
                <a:cxn ang="0">
                  <a:pos x="47" y="46"/>
                </a:cxn>
                <a:cxn ang="0">
                  <a:pos x="45" y="53"/>
                </a:cxn>
                <a:cxn ang="0">
                  <a:pos x="42" y="61"/>
                </a:cxn>
                <a:cxn ang="0">
                  <a:pos x="35" y="63"/>
                </a:cxn>
                <a:cxn ang="0">
                  <a:pos x="32" y="59"/>
                </a:cxn>
                <a:cxn ang="0">
                  <a:pos x="28" y="50"/>
                </a:cxn>
                <a:cxn ang="0">
                  <a:pos x="28" y="41"/>
                </a:cxn>
                <a:cxn ang="0">
                  <a:pos x="18" y="41"/>
                </a:cxn>
                <a:cxn ang="0">
                  <a:pos x="12" y="42"/>
                </a:cxn>
                <a:cxn ang="0">
                  <a:pos x="20" y="46"/>
                </a:cxn>
                <a:cxn ang="0">
                  <a:pos x="24" y="52"/>
                </a:cxn>
                <a:cxn ang="0">
                  <a:pos x="21" y="60"/>
                </a:cxn>
                <a:cxn ang="0">
                  <a:pos x="15" y="65"/>
                </a:cxn>
                <a:cxn ang="0">
                  <a:pos x="15" y="59"/>
                </a:cxn>
                <a:cxn ang="0">
                  <a:pos x="11" y="52"/>
                </a:cxn>
                <a:cxn ang="0">
                  <a:pos x="5" y="46"/>
                </a:cxn>
                <a:cxn ang="0">
                  <a:pos x="1" y="39"/>
                </a:cxn>
                <a:cxn ang="0">
                  <a:pos x="8" y="31"/>
                </a:cxn>
                <a:cxn ang="0">
                  <a:pos x="12" y="21"/>
                </a:cxn>
                <a:cxn ang="0">
                  <a:pos x="13" y="14"/>
                </a:cxn>
                <a:cxn ang="0">
                  <a:pos x="12" y="8"/>
                </a:cxn>
              </a:cxnLst>
              <a:rect l="0" t="0" r="r" b="b"/>
              <a:pathLst>
                <a:path w="84" h="65">
                  <a:moveTo>
                    <a:pt x="21" y="0"/>
                  </a:moveTo>
                  <a:lnTo>
                    <a:pt x="41" y="1"/>
                  </a:lnTo>
                  <a:lnTo>
                    <a:pt x="60" y="1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75" y="8"/>
                  </a:lnTo>
                  <a:lnTo>
                    <a:pt x="70" y="11"/>
                  </a:lnTo>
                  <a:lnTo>
                    <a:pt x="67" y="13"/>
                  </a:lnTo>
                  <a:lnTo>
                    <a:pt x="65" y="15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59" y="22"/>
                  </a:lnTo>
                  <a:lnTo>
                    <a:pt x="54" y="22"/>
                  </a:lnTo>
                  <a:lnTo>
                    <a:pt x="52" y="23"/>
                  </a:lnTo>
                  <a:lnTo>
                    <a:pt x="47" y="23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29" y="13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7" y="29"/>
                  </a:lnTo>
                  <a:lnTo>
                    <a:pt x="31" y="28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2" y="33"/>
                  </a:lnTo>
                  <a:lnTo>
                    <a:pt x="41" y="35"/>
                  </a:lnTo>
                  <a:lnTo>
                    <a:pt x="41" y="37"/>
                  </a:lnTo>
                  <a:lnTo>
                    <a:pt x="40" y="40"/>
                  </a:lnTo>
                  <a:lnTo>
                    <a:pt x="42" y="43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7" y="50"/>
                  </a:lnTo>
                  <a:lnTo>
                    <a:pt x="45" y="53"/>
                  </a:lnTo>
                  <a:lnTo>
                    <a:pt x="43" y="56"/>
                  </a:lnTo>
                  <a:lnTo>
                    <a:pt x="42" y="61"/>
                  </a:lnTo>
                  <a:lnTo>
                    <a:pt x="38" y="63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32" y="59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7" y="47"/>
                  </a:lnTo>
                  <a:lnTo>
                    <a:pt x="28" y="41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5" y="44"/>
                  </a:lnTo>
                  <a:lnTo>
                    <a:pt x="20" y="46"/>
                  </a:lnTo>
                  <a:lnTo>
                    <a:pt x="21" y="48"/>
                  </a:lnTo>
                  <a:lnTo>
                    <a:pt x="24" y="52"/>
                  </a:lnTo>
                  <a:lnTo>
                    <a:pt x="24" y="55"/>
                  </a:lnTo>
                  <a:lnTo>
                    <a:pt x="21" y="60"/>
                  </a:lnTo>
                  <a:lnTo>
                    <a:pt x="17" y="64"/>
                  </a:lnTo>
                  <a:lnTo>
                    <a:pt x="15" y="65"/>
                  </a:lnTo>
                  <a:lnTo>
                    <a:pt x="15" y="62"/>
                  </a:lnTo>
                  <a:lnTo>
                    <a:pt x="15" y="59"/>
                  </a:lnTo>
                  <a:lnTo>
                    <a:pt x="16" y="55"/>
                  </a:lnTo>
                  <a:lnTo>
                    <a:pt x="11" y="52"/>
                  </a:lnTo>
                  <a:lnTo>
                    <a:pt x="6" y="49"/>
                  </a:lnTo>
                  <a:lnTo>
                    <a:pt x="5" y="46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5" y="36"/>
                  </a:lnTo>
                  <a:lnTo>
                    <a:pt x="8" y="31"/>
                  </a:lnTo>
                  <a:lnTo>
                    <a:pt x="11" y="26"/>
                  </a:lnTo>
                  <a:lnTo>
                    <a:pt x="12" y="21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2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7" name="Freeform 35"/>
            <p:cNvSpPr>
              <a:spLocks/>
            </p:cNvSpPr>
            <p:nvPr/>
          </p:nvSpPr>
          <p:spPr bwMode="auto">
            <a:xfrm>
              <a:off x="2072" y="2066"/>
              <a:ext cx="155" cy="18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9" y="16"/>
                </a:cxn>
                <a:cxn ang="0">
                  <a:pos x="29" y="10"/>
                </a:cxn>
                <a:cxn ang="0">
                  <a:pos x="34" y="5"/>
                </a:cxn>
                <a:cxn ang="0">
                  <a:pos x="49" y="0"/>
                </a:cxn>
                <a:cxn ang="0">
                  <a:pos x="57" y="11"/>
                </a:cxn>
                <a:cxn ang="0">
                  <a:pos x="65" y="6"/>
                </a:cxn>
                <a:cxn ang="0">
                  <a:pos x="68" y="3"/>
                </a:cxn>
                <a:cxn ang="0">
                  <a:pos x="75" y="0"/>
                </a:cxn>
                <a:cxn ang="0">
                  <a:pos x="79" y="0"/>
                </a:cxn>
                <a:cxn ang="0">
                  <a:pos x="80" y="4"/>
                </a:cxn>
                <a:cxn ang="0">
                  <a:pos x="80" y="7"/>
                </a:cxn>
                <a:cxn ang="0">
                  <a:pos x="76" y="12"/>
                </a:cxn>
                <a:cxn ang="0">
                  <a:pos x="76" y="15"/>
                </a:cxn>
                <a:cxn ang="0">
                  <a:pos x="87" y="28"/>
                </a:cxn>
                <a:cxn ang="0">
                  <a:pos x="89" y="36"/>
                </a:cxn>
                <a:cxn ang="0">
                  <a:pos x="92" y="36"/>
                </a:cxn>
                <a:cxn ang="0">
                  <a:pos x="93" y="40"/>
                </a:cxn>
                <a:cxn ang="0">
                  <a:pos x="89" y="44"/>
                </a:cxn>
                <a:cxn ang="0">
                  <a:pos x="86" y="42"/>
                </a:cxn>
                <a:cxn ang="0">
                  <a:pos x="79" y="45"/>
                </a:cxn>
                <a:cxn ang="0">
                  <a:pos x="80" y="53"/>
                </a:cxn>
                <a:cxn ang="0">
                  <a:pos x="72" y="58"/>
                </a:cxn>
                <a:cxn ang="0">
                  <a:pos x="72" y="71"/>
                </a:cxn>
                <a:cxn ang="0">
                  <a:pos x="72" y="80"/>
                </a:cxn>
                <a:cxn ang="0">
                  <a:pos x="68" y="84"/>
                </a:cxn>
                <a:cxn ang="0">
                  <a:pos x="65" y="90"/>
                </a:cxn>
                <a:cxn ang="0">
                  <a:pos x="61" y="89"/>
                </a:cxn>
                <a:cxn ang="0">
                  <a:pos x="55" y="86"/>
                </a:cxn>
                <a:cxn ang="0">
                  <a:pos x="50" y="83"/>
                </a:cxn>
                <a:cxn ang="0">
                  <a:pos x="46" y="78"/>
                </a:cxn>
                <a:cxn ang="0">
                  <a:pos x="32" y="79"/>
                </a:cxn>
                <a:cxn ang="0">
                  <a:pos x="20" y="76"/>
                </a:cxn>
                <a:cxn ang="0">
                  <a:pos x="12" y="68"/>
                </a:cxn>
                <a:cxn ang="0">
                  <a:pos x="7" y="62"/>
                </a:cxn>
                <a:cxn ang="0">
                  <a:pos x="3" y="57"/>
                </a:cxn>
                <a:cxn ang="0">
                  <a:pos x="3" y="47"/>
                </a:cxn>
                <a:cxn ang="0">
                  <a:pos x="0" y="30"/>
                </a:cxn>
              </a:cxnLst>
              <a:rect l="0" t="0" r="r" b="b"/>
              <a:pathLst>
                <a:path w="93" h="90">
                  <a:moveTo>
                    <a:pt x="0" y="30"/>
                  </a:moveTo>
                  <a:lnTo>
                    <a:pt x="19" y="16"/>
                  </a:lnTo>
                  <a:lnTo>
                    <a:pt x="29" y="10"/>
                  </a:lnTo>
                  <a:lnTo>
                    <a:pt x="34" y="5"/>
                  </a:lnTo>
                  <a:lnTo>
                    <a:pt x="49" y="0"/>
                  </a:lnTo>
                  <a:lnTo>
                    <a:pt x="57" y="11"/>
                  </a:lnTo>
                  <a:lnTo>
                    <a:pt x="65" y="6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87" y="28"/>
                  </a:lnTo>
                  <a:lnTo>
                    <a:pt x="89" y="36"/>
                  </a:lnTo>
                  <a:lnTo>
                    <a:pt x="92" y="36"/>
                  </a:lnTo>
                  <a:lnTo>
                    <a:pt x="93" y="40"/>
                  </a:lnTo>
                  <a:lnTo>
                    <a:pt x="89" y="44"/>
                  </a:lnTo>
                  <a:lnTo>
                    <a:pt x="86" y="42"/>
                  </a:lnTo>
                  <a:lnTo>
                    <a:pt x="79" y="45"/>
                  </a:lnTo>
                  <a:lnTo>
                    <a:pt x="80" y="53"/>
                  </a:lnTo>
                  <a:lnTo>
                    <a:pt x="72" y="58"/>
                  </a:lnTo>
                  <a:lnTo>
                    <a:pt x="72" y="71"/>
                  </a:lnTo>
                  <a:lnTo>
                    <a:pt x="72" y="80"/>
                  </a:lnTo>
                  <a:lnTo>
                    <a:pt x="68" y="84"/>
                  </a:lnTo>
                  <a:lnTo>
                    <a:pt x="65" y="90"/>
                  </a:lnTo>
                  <a:lnTo>
                    <a:pt x="61" y="89"/>
                  </a:lnTo>
                  <a:lnTo>
                    <a:pt x="55" y="86"/>
                  </a:lnTo>
                  <a:lnTo>
                    <a:pt x="50" y="83"/>
                  </a:lnTo>
                  <a:lnTo>
                    <a:pt x="46" y="78"/>
                  </a:lnTo>
                  <a:lnTo>
                    <a:pt x="32" y="79"/>
                  </a:lnTo>
                  <a:lnTo>
                    <a:pt x="20" y="76"/>
                  </a:lnTo>
                  <a:lnTo>
                    <a:pt x="12" y="68"/>
                  </a:lnTo>
                  <a:lnTo>
                    <a:pt x="7" y="62"/>
                  </a:lnTo>
                  <a:lnTo>
                    <a:pt x="3" y="57"/>
                  </a:lnTo>
                  <a:lnTo>
                    <a:pt x="3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8" name="Freeform 36"/>
            <p:cNvSpPr>
              <a:spLocks/>
            </p:cNvSpPr>
            <p:nvPr/>
          </p:nvSpPr>
          <p:spPr bwMode="auto">
            <a:xfrm>
              <a:off x="2403" y="2169"/>
              <a:ext cx="297" cy="170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35" y="14"/>
                </a:cxn>
                <a:cxn ang="0">
                  <a:pos x="38" y="20"/>
                </a:cxn>
                <a:cxn ang="0">
                  <a:pos x="49" y="17"/>
                </a:cxn>
                <a:cxn ang="0">
                  <a:pos x="55" y="19"/>
                </a:cxn>
                <a:cxn ang="0">
                  <a:pos x="62" y="14"/>
                </a:cxn>
                <a:cxn ang="0">
                  <a:pos x="72" y="11"/>
                </a:cxn>
                <a:cxn ang="0">
                  <a:pos x="95" y="17"/>
                </a:cxn>
                <a:cxn ang="0">
                  <a:pos x="109" y="24"/>
                </a:cxn>
                <a:cxn ang="0">
                  <a:pos x="120" y="29"/>
                </a:cxn>
                <a:cxn ang="0">
                  <a:pos x="139" y="40"/>
                </a:cxn>
                <a:cxn ang="0">
                  <a:pos x="141" y="46"/>
                </a:cxn>
                <a:cxn ang="0">
                  <a:pos x="150" y="51"/>
                </a:cxn>
                <a:cxn ang="0">
                  <a:pos x="157" y="53"/>
                </a:cxn>
                <a:cxn ang="0">
                  <a:pos x="165" y="63"/>
                </a:cxn>
                <a:cxn ang="0">
                  <a:pos x="171" y="69"/>
                </a:cxn>
                <a:cxn ang="0">
                  <a:pos x="172" y="84"/>
                </a:cxn>
                <a:cxn ang="0">
                  <a:pos x="164" y="84"/>
                </a:cxn>
                <a:cxn ang="0">
                  <a:pos x="159" y="81"/>
                </a:cxn>
                <a:cxn ang="0">
                  <a:pos x="141" y="66"/>
                </a:cxn>
                <a:cxn ang="0">
                  <a:pos x="123" y="66"/>
                </a:cxn>
                <a:cxn ang="0">
                  <a:pos x="117" y="71"/>
                </a:cxn>
                <a:cxn ang="0">
                  <a:pos x="112" y="74"/>
                </a:cxn>
                <a:cxn ang="0">
                  <a:pos x="101" y="78"/>
                </a:cxn>
                <a:cxn ang="0">
                  <a:pos x="91" y="76"/>
                </a:cxn>
                <a:cxn ang="0">
                  <a:pos x="82" y="76"/>
                </a:cxn>
                <a:cxn ang="0">
                  <a:pos x="71" y="57"/>
                </a:cxn>
                <a:cxn ang="0">
                  <a:pos x="58" y="40"/>
                </a:cxn>
                <a:cxn ang="0">
                  <a:pos x="42" y="34"/>
                </a:cxn>
                <a:cxn ang="0">
                  <a:pos x="27" y="33"/>
                </a:cxn>
                <a:cxn ang="0">
                  <a:pos x="12" y="27"/>
                </a:cxn>
                <a:cxn ang="0">
                  <a:pos x="13" y="9"/>
                </a:cxn>
              </a:cxnLst>
              <a:rect l="0" t="0" r="r" b="b"/>
              <a:pathLst>
                <a:path w="178" h="84">
                  <a:moveTo>
                    <a:pt x="0" y="0"/>
                  </a:moveTo>
                  <a:lnTo>
                    <a:pt x="16" y="1"/>
                  </a:lnTo>
                  <a:lnTo>
                    <a:pt x="29" y="2"/>
                  </a:lnTo>
                  <a:lnTo>
                    <a:pt x="35" y="14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42" y="17"/>
                  </a:lnTo>
                  <a:lnTo>
                    <a:pt x="49" y="17"/>
                  </a:lnTo>
                  <a:lnTo>
                    <a:pt x="53" y="20"/>
                  </a:lnTo>
                  <a:lnTo>
                    <a:pt x="55" y="19"/>
                  </a:lnTo>
                  <a:lnTo>
                    <a:pt x="61" y="14"/>
                  </a:lnTo>
                  <a:lnTo>
                    <a:pt x="62" y="14"/>
                  </a:lnTo>
                  <a:lnTo>
                    <a:pt x="67" y="11"/>
                  </a:lnTo>
                  <a:lnTo>
                    <a:pt x="72" y="11"/>
                  </a:lnTo>
                  <a:lnTo>
                    <a:pt x="88" y="17"/>
                  </a:lnTo>
                  <a:lnTo>
                    <a:pt x="95" y="17"/>
                  </a:lnTo>
                  <a:lnTo>
                    <a:pt x="102" y="22"/>
                  </a:lnTo>
                  <a:lnTo>
                    <a:pt x="109" y="24"/>
                  </a:lnTo>
                  <a:lnTo>
                    <a:pt x="115" y="28"/>
                  </a:lnTo>
                  <a:lnTo>
                    <a:pt x="120" y="29"/>
                  </a:lnTo>
                  <a:lnTo>
                    <a:pt x="133" y="33"/>
                  </a:lnTo>
                  <a:lnTo>
                    <a:pt x="139" y="40"/>
                  </a:lnTo>
                  <a:lnTo>
                    <a:pt x="142" y="44"/>
                  </a:lnTo>
                  <a:lnTo>
                    <a:pt x="141" y="46"/>
                  </a:lnTo>
                  <a:lnTo>
                    <a:pt x="146" y="50"/>
                  </a:lnTo>
                  <a:lnTo>
                    <a:pt x="150" y="51"/>
                  </a:lnTo>
                  <a:lnTo>
                    <a:pt x="152" y="52"/>
                  </a:lnTo>
                  <a:lnTo>
                    <a:pt x="157" y="53"/>
                  </a:lnTo>
                  <a:lnTo>
                    <a:pt x="165" y="59"/>
                  </a:lnTo>
                  <a:lnTo>
                    <a:pt x="165" y="63"/>
                  </a:lnTo>
                  <a:lnTo>
                    <a:pt x="170" y="67"/>
                  </a:lnTo>
                  <a:lnTo>
                    <a:pt x="171" y="69"/>
                  </a:lnTo>
                  <a:lnTo>
                    <a:pt x="178" y="77"/>
                  </a:lnTo>
                  <a:lnTo>
                    <a:pt x="172" y="84"/>
                  </a:lnTo>
                  <a:lnTo>
                    <a:pt x="170" y="84"/>
                  </a:lnTo>
                  <a:lnTo>
                    <a:pt x="164" y="84"/>
                  </a:lnTo>
                  <a:lnTo>
                    <a:pt x="162" y="81"/>
                  </a:lnTo>
                  <a:lnTo>
                    <a:pt x="159" y="81"/>
                  </a:lnTo>
                  <a:lnTo>
                    <a:pt x="156" y="82"/>
                  </a:lnTo>
                  <a:lnTo>
                    <a:pt x="141" y="66"/>
                  </a:lnTo>
                  <a:lnTo>
                    <a:pt x="132" y="67"/>
                  </a:lnTo>
                  <a:lnTo>
                    <a:pt x="123" y="66"/>
                  </a:lnTo>
                  <a:lnTo>
                    <a:pt x="120" y="68"/>
                  </a:lnTo>
                  <a:lnTo>
                    <a:pt x="117" y="71"/>
                  </a:lnTo>
                  <a:lnTo>
                    <a:pt x="116" y="69"/>
                  </a:lnTo>
                  <a:lnTo>
                    <a:pt x="112" y="74"/>
                  </a:lnTo>
                  <a:lnTo>
                    <a:pt x="106" y="81"/>
                  </a:lnTo>
                  <a:lnTo>
                    <a:pt x="101" y="78"/>
                  </a:lnTo>
                  <a:lnTo>
                    <a:pt x="95" y="76"/>
                  </a:lnTo>
                  <a:lnTo>
                    <a:pt x="91" y="76"/>
                  </a:lnTo>
                  <a:lnTo>
                    <a:pt x="85" y="74"/>
                  </a:lnTo>
                  <a:lnTo>
                    <a:pt x="82" y="76"/>
                  </a:lnTo>
                  <a:lnTo>
                    <a:pt x="78" y="66"/>
                  </a:lnTo>
                  <a:lnTo>
                    <a:pt x="71" y="57"/>
                  </a:lnTo>
                  <a:lnTo>
                    <a:pt x="64" y="46"/>
                  </a:lnTo>
                  <a:lnTo>
                    <a:pt x="58" y="40"/>
                  </a:lnTo>
                  <a:lnTo>
                    <a:pt x="53" y="34"/>
                  </a:lnTo>
                  <a:lnTo>
                    <a:pt x="42" y="34"/>
                  </a:lnTo>
                  <a:lnTo>
                    <a:pt x="32" y="37"/>
                  </a:lnTo>
                  <a:lnTo>
                    <a:pt x="27" y="33"/>
                  </a:lnTo>
                  <a:lnTo>
                    <a:pt x="17" y="30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69" name="Freeform 37"/>
            <p:cNvSpPr>
              <a:spLocks/>
            </p:cNvSpPr>
            <p:nvPr/>
          </p:nvSpPr>
          <p:spPr bwMode="auto">
            <a:xfrm>
              <a:off x="1852" y="2047"/>
              <a:ext cx="180" cy="2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1" y="0"/>
                </a:cxn>
                <a:cxn ang="0">
                  <a:pos x="24" y="5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9" y="13"/>
                </a:cxn>
                <a:cxn ang="0">
                  <a:pos x="29" y="15"/>
                </a:cxn>
                <a:cxn ang="0">
                  <a:pos x="33" y="16"/>
                </a:cxn>
                <a:cxn ang="0">
                  <a:pos x="33" y="20"/>
                </a:cxn>
                <a:cxn ang="0">
                  <a:pos x="46" y="32"/>
                </a:cxn>
                <a:cxn ang="0">
                  <a:pos x="48" y="32"/>
                </a:cxn>
                <a:cxn ang="0">
                  <a:pos x="50" y="35"/>
                </a:cxn>
                <a:cxn ang="0">
                  <a:pos x="52" y="38"/>
                </a:cxn>
                <a:cxn ang="0">
                  <a:pos x="54" y="38"/>
                </a:cxn>
                <a:cxn ang="0">
                  <a:pos x="63" y="42"/>
                </a:cxn>
                <a:cxn ang="0">
                  <a:pos x="80" y="44"/>
                </a:cxn>
                <a:cxn ang="0">
                  <a:pos x="81" y="58"/>
                </a:cxn>
                <a:cxn ang="0">
                  <a:pos x="85" y="60"/>
                </a:cxn>
                <a:cxn ang="0">
                  <a:pos x="84" y="65"/>
                </a:cxn>
                <a:cxn ang="0">
                  <a:pos x="94" y="72"/>
                </a:cxn>
                <a:cxn ang="0">
                  <a:pos x="103" y="75"/>
                </a:cxn>
                <a:cxn ang="0">
                  <a:pos x="103" y="98"/>
                </a:cxn>
                <a:cxn ang="0">
                  <a:pos x="108" y="107"/>
                </a:cxn>
                <a:cxn ang="0">
                  <a:pos x="105" y="110"/>
                </a:cxn>
                <a:cxn ang="0">
                  <a:pos x="99" y="111"/>
                </a:cxn>
                <a:cxn ang="0">
                  <a:pos x="98" y="103"/>
                </a:cxn>
                <a:cxn ang="0">
                  <a:pos x="88" y="111"/>
                </a:cxn>
                <a:cxn ang="0">
                  <a:pos x="81" y="99"/>
                </a:cxn>
                <a:cxn ang="0">
                  <a:pos x="77" y="91"/>
                </a:cxn>
                <a:cxn ang="0">
                  <a:pos x="65" y="80"/>
                </a:cxn>
                <a:cxn ang="0">
                  <a:pos x="62" y="80"/>
                </a:cxn>
                <a:cxn ang="0">
                  <a:pos x="51" y="74"/>
                </a:cxn>
                <a:cxn ang="0">
                  <a:pos x="49" y="68"/>
                </a:cxn>
                <a:cxn ang="0">
                  <a:pos x="49" y="64"/>
                </a:cxn>
                <a:cxn ang="0">
                  <a:pos x="40" y="48"/>
                </a:cxn>
                <a:cxn ang="0">
                  <a:pos x="36" y="38"/>
                </a:cxn>
                <a:cxn ang="0">
                  <a:pos x="25" y="29"/>
                </a:cxn>
                <a:cxn ang="0">
                  <a:pos x="10" y="15"/>
                </a:cxn>
                <a:cxn ang="0">
                  <a:pos x="0" y="3"/>
                </a:cxn>
              </a:cxnLst>
              <a:rect l="0" t="0" r="r" b="b"/>
              <a:pathLst>
                <a:path w="108" h="111">
                  <a:moveTo>
                    <a:pt x="0" y="3"/>
                  </a:moveTo>
                  <a:lnTo>
                    <a:pt x="11" y="0"/>
                  </a:lnTo>
                  <a:lnTo>
                    <a:pt x="24" y="5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0" y="35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63" y="42"/>
                  </a:lnTo>
                  <a:lnTo>
                    <a:pt x="80" y="44"/>
                  </a:lnTo>
                  <a:lnTo>
                    <a:pt x="81" y="58"/>
                  </a:lnTo>
                  <a:lnTo>
                    <a:pt x="85" y="60"/>
                  </a:lnTo>
                  <a:lnTo>
                    <a:pt x="84" y="65"/>
                  </a:lnTo>
                  <a:lnTo>
                    <a:pt x="94" y="72"/>
                  </a:lnTo>
                  <a:lnTo>
                    <a:pt x="103" y="75"/>
                  </a:lnTo>
                  <a:lnTo>
                    <a:pt x="103" y="98"/>
                  </a:lnTo>
                  <a:lnTo>
                    <a:pt x="108" y="107"/>
                  </a:lnTo>
                  <a:lnTo>
                    <a:pt x="105" y="110"/>
                  </a:lnTo>
                  <a:lnTo>
                    <a:pt x="99" y="111"/>
                  </a:lnTo>
                  <a:lnTo>
                    <a:pt x="98" y="103"/>
                  </a:lnTo>
                  <a:lnTo>
                    <a:pt x="88" y="111"/>
                  </a:lnTo>
                  <a:lnTo>
                    <a:pt x="81" y="99"/>
                  </a:lnTo>
                  <a:lnTo>
                    <a:pt x="77" y="91"/>
                  </a:lnTo>
                  <a:lnTo>
                    <a:pt x="65" y="80"/>
                  </a:lnTo>
                  <a:lnTo>
                    <a:pt x="62" y="80"/>
                  </a:lnTo>
                  <a:lnTo>
                    <a:pt x="51" y="74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0" y="48"/>
                  </a:lnTo>
                  <a:lnTo>
                    <a:pt x="36" y="38"/>
                  </a:lnTo>
                  <a:lnTo>
                    <a:pt x="25" y="29"/>
                  </a:lnTo>
                  <a:lnTo>
                    <a:pt x="10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0" name="Freeform 38"/>
            <p:cNvSpPr>
              <a:spLocks/>
            </p:cNvSpPr>
            <p:nvPr/>
          </p:nvSpPr>
          <p:spPr bwMode="auto">
            <a:xfrm>
              <a:off x="2173" y="1805"/>
              <a:ext cx="173" cy="24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0"/>
                </a:cxn>
                <a:cxn ang="0">
                  <a:pos x="26" y="13"/>
                </a:cxn>
                <a:cxn ang="0">
                  <a:pos x="24" y="25"/>
                </a:cxn>
                <a:cxn ang="0">
                  <a:pos x="30" y="29"/>
                </a:cxn>
                <a:cxn ang="0">
                  <a:pos x="33" y="37"/>
                </a:cxn>
                <a:cxn ang="0">
                  <a:pos x="40" y="41"/>
                </a:cxn>
                <a:cxn ang="0">
                  <a:pos x="48" y="42"/>
                </a:cxn>
                <a:cxn ang="0">
                  <a:pos x="60" y="48"/>
                </a:cxn>
                <a:cxn ang="0">
                  <a:pos x="68" y="56"/>
                </a:cxn>
                <a:cxn ang="0">
                  <a:pos x="70" y="56"/>
                </a:cxn>
                <a:cxn ang="0">
                  <a:pos x="80" y="62"/>
                </a:cxn>
                <a:cxn ang="0">
                  <a:pos x="80" y="77"/>
                </a:cxn>
                <a:cxn ang="0">
                  <a:pos x="83" y="84"/>
                </a:cxn>
                <a:cxn ang="0">
                  <a:pos x="86" y="88"/>
                </a:cxn>
                <a:cxn ang="0">
                  <a:pos x="90" y="92"/>
                </a:cxn>
                <a:cxn ang="0">
                  <a:pos x="94" y="97"/>
                </a:cxn>
                <a:cxn ang="0">
                  <a:pos x="96" y="103"/>
                </a:cxn>
                <a:cxn ang="0">
                  <a:pos x="104" y="108"/>
                </a:cxn>
                <a:cxn ang="0">
                  <a:pos x="103" y="114"/>
                </a:cxn>
                <a:cxn ang="0">
                  <a:pos x="95" y="115"/>
                </a:cxn>
                <a:cxn ang="0">
                  <a:pos x="92" y="110"/>
                </a:cxn>
                <a:cxn ang="0">
                  <a:pos x="86" y="110"/>
                </a:cxn>
                <a:cxn ang="0">
                  <a:pos x="86" y="123"/>
                </a:cxn>
                <a:cxn ang="0">
                  <a:pos x="81" y="123"/>
                </a:cxn>
                <a:cxn ang="0">
                  <a:pos x="75" y="117"/>
                </a:cxn>
                <a:cxn ang="0">
                  <a:pos x="71" y="114"/>
                </a:cxn>
                <a:cxn ang="0">
                  <a:pos x="71" y="107"/>
                </a:cxn>
                <a:cxn ang="0">
                  <a:pos x="62" y="107"/>
                </a:cxn>
                <a:cxn ang="0">
                  <a:pos x="59" y="114"/>
                </a:cxn>
                <a:cxn ang="0">
                  <a:pos x="56" y="107"/>
                </a:cxn>
                <a:cxn ang="0">
                  <a:pos x="55" y="100"/>
                </a:cxn>
                <a:cxn ang="0">
                  <a:pos x="66" y="97"/>
                </a:cxn>
                <a:cxn ang="0">
                  <a:pos x="72" y="99"/>
                </a:cxn>
                <a:cxn ang="0">
                  <a:pos x="73" y="87"/>
                </a:cxn>
                <a:cxn ang="0">
                  <a:pos x="67" y="83"/>
                </a:cxn>
                <a:cxn ang="0">
                  <a:pos x="63" y="73"/>
                </a:cxn>
                <a:cxn ang="0">
                  <a:pos x="60" y="61"/>
                </a:cxn>
                <a:cxn ang="0">
                  <a:pos x="49" y="57"/>
                </a:cxn>
                <a:cxn ang="0">
                  <a:pos x="44" y="51"/>
                </a:cxn>
                <a:cxn ang="0">
                  <a:pos x="35" y="48"/>
                </a:cxn>
                <a:cxn ang="0">
                  <a:pos x="40" y="60"/>
                </a:cxn>
                <a:cxn ang="0">
                  <a:pos x="30" y="65"/>
                </a:cxn>
                <a:cxn ang="0">
                  <a:pos x="24" y="52"/>
                </a:cxn>
                <a:cxn ang="0">
                  <a:pos x="19" y="49"/>
                </a:cxn>
                <a:cxn ang="0">
                  <a:pos x="19" y="42"/>
                </a:cxn>
                <a:cxn ang="0">
                  <a:pos x="12" y="34"/>
                </a:cxn>
                <a:cxn ang="0">
                  <a:pos x="4" y="29"/>
                </a:cxn>
                <a:cxn ang="0">
                  <a:pos x="0" y="24"/>
                </a:cxn>
                <a:cxn ang="0">
                  <a:pos x="2" y="20"/>
                </a:cxn>
                <a:cxn ang="0">
                  <a:pos x="8" y="22"/>
                </a:cxn>
                <a:cxn ang="0">
                  <a:pos x="10" y="17"/>
                </a:cxn>
                <a:cxn ang="0">
                  <a:pos x="8" y="10"/>
                </a:cxn>
                <a:cxn ang="0">
                  <a:pos x="7" y="0"/>
                </a:cxn>
              </a:cxnLst>
              <a:rect l="0" t="0" r="r" b="b"/>
              <a:pathLst>
                <a:path w="104" h="123">
                  <a:moveTo>
                    <a:pt x="7" y="0"/>
                  </a:moveTo>
                  <a:lnTo>
                    <a:pt x="16" y="0"/>
                  </a:lnTo>
                  <a:lnTo>
                    <a:pt x="26" y="13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3" y="37"/>
                  </a:lnTo>
                  <a:lnTo>
                    <a:pt x="40" y="41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8" y="56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7"/>
                  </a:lnTo>
                  <a:lnTo>
                    <a:pt x="83" y="84"/>
                  </a:lnTo>
                  <a:lnTo>
                    <a:pt x="86" y="88"/>
                  </a:lnTo>
                  <a:lnTo>
                    <a:pt x="90" y="92"/>
                  </a:lnTo>
                  <a:lnTo>
                    <a:pt x="94" y="97"/>
                  </a:lnTo>
                  <a:lnTo>
                    <a:pt x="96" y="103"/>
                  </a:lnTo>
                  <a:lnTo>
                    <a:pt x="104" y="108"/>
                  </a:lnTo>
                  <a:lnTo>
                    <a:pt x="103" y="114"/>
                  </a:lnTo>
                  <a:lnTo>
                    <a:pt x="95" y="115"/>
                  </a:lnTo>
                  <a:lnTo>
                    <a:pt x="92" y="110"/>
                  </a:lnTo>
                  <a:lnTo>
                    <a:pt x="86" y="110"/>
                  </a:lnTo>
                  <a:lnTo>
                    <a:pt x="86" y="123"/>
                  </a:lnTo>
                  <a:lnTo>
                    <a:pt x="81" y="123"/>
                  </a:lnTo>
                  <a:lnTo>
                    <a:pt x="75" y="117"/>
                  </a:lnTo>
                  <a:lnTo>
                    <a:pt x="71" y="114"/>
                  </a:lnTo>
                  <a:lnTo>
                    <a:pt x="71" y="107"/>
                  </a:lnTo>
                  <a:lnTo>
                    <a:pt x="62" y="107"/>
                  </a:lnTo>
                  <a:lnTo>
                    <a:pt x="59" y="114"/>
                  </a:lnTo>
                  <a:lnTo>
                    <a:pt x="56" y="107"/>
                  </a:lnTo>
                  <a:lnTo>
                    <a:pt x="55" y="100"/>
                  </a:lnTo>
                  <a:lnTo>
                    <a:pt x="66" y="97"/>
                  </a:lnTo>
                  <a:lnTo>
                    <a:pt x="72" y="99"/>
                  </a:lnTo>
                  <a:lnTo>
                    <a:pt x="73" y="87"/>
                  </a:lnTo>
                  <a:lnTo>
                    <a:pt x="67" y="83"/>
                  </a:lnTo>
                  <a:lnTo>
                    <a:pt x="63" y="73"/>
                  </a:lnTo>
                  <a:lnTo>
                    <a:pt x="60" y="61"/>
                  </a:lnTo>
                  <a:lnTo>
                    <a:pt x="49" y="57"/>
                  </a:lnTo>
                  <a:lnTo>
                    <a:pt x="44" y="51"/>
                  </a:lnTo>
                  <a:lnTo>
                    <a:pt x="35" y="48"/>
                  </a:lnTo>
                  <a:lnTo>
                    <a:pt x="40" y="60"/>
                  </a:lnTo>
                  <a:lnTo>
                    <a:pt x="30" y="65"/>
                  </a:lnTo>
                  <a:lnTo>
                    <a:pt x="24" y="52"/>
                  </a:lnTo>
                  <a:lnTo>
                    <a:pt x="19" y="49"/>
                  </a:lnTo>
                  <a:lnTo>
                    <a:pt x="19" y="42"/>
                  </a:lnTo>
                  <a:lnTo>
                    <a:pt x="12" y="34"/>
                  </a:lnTo>
                  <a:lnTo>
                    <a:pt x="4" y="29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8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1" name="Freeform 39"/>
            <p:cNvSpPr>
              <a:spLocks/>
            </p:cNvSpPr>
            <p:nvPr/>
          </p:nvSpPr>
          <p:spPr bwMode="auto">
            <a:xfrm>
              <a:off x="2133" y="1383"/>
              <a:ext cx="128" cy="21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1" y="7"/>
                </a:cxn>
                <a:cxn ang="0">
                  <a:pos x="40" y="15"/>
                </a:cxn>
                <a:cxn ang="0">
                  <a:pos x="46" y="24"/>
                </a:cxn>
                <a:cxn ang="0">
                  <a:pos x="51" y="24"/>
                </a:cxn>
                <a:cxn ang="0">
                  <a:pos x="50" y="30"/>
                </a:cxn>
                <a:cxn ang="0">
                  <a:pos x="56" y="34"/>
                </a:cxn>
                <a:cxn ang="0">
                  <a:pos x="60" y="40"/>
                </a:cxn>
                <a:cxn ang="0">
                  <a:pos x="70" y="52"/>
                </a:cxn>
                <a:cxn ang="0">
                  <a:pos x="77" y="66"/>
                </a:cxn>
                <a:cxn ang="0">
                  <a:pos x="64" y="65"/>
                </a:cxn>
                <a:cxn ang="0">
                  <a:pos x="54" y="63"/>
                </a:cxn>
                <a:cxn ang="0">
                  <a:pos x="61" y="73"/>
                </a:cxn>
                <a:cxn ang="0">
                  <a:pos x="61" y="79"/>
                </a:cxn>
                <a:cxn ang="0">
                  <a:pos x="61" y="85"/>
                </a:cxn>
                <a:cxn ang="0">
                  <a:pos x="57" y="82"/>
                </a:cxn>
                <a:cxn ang="0">
                  <a:pos x="52" y="77"/>
                </a:cxn>
                <a:cxn ang="0">
                  <a:pos x="43" y="71"/>
                </a:cxn>
                <a:cxn ang="0">
                  <a:pos x="38" y="68"/>
                </a:cxn>
                <a:cxn ang="0">
                  <a:pos x="30" y="71"/>
                </a:cxn>
                <a:cxn ang="0">
                  <a:pos x="25" y="73"/>
                </a:cxn>
                <a:cxn ang="0">
                  <a:pos x="28" y="78"/>
                </a:cxn>
                <a:cxn ang="0">
                  <a:pos x="36" y="82"/>
                </a:cxn>
                <a:cxn ang="0">
                  <a:pos x="44" y="86"/>
                </a:cxn>
                <a:cxn ang="0">
                  <a:pos x="47" y="93"/>
                </a:cxn>
                <a:cxn ang="0">
                  <a:pos x="46" y="102"/>
                </a:cxn>
                <a:cxn ang="0">
                  <a:pos x="46" y="105"/>
                </a:cxn>
                <a:cxn ang="0">
                  <a:pos x="43" y="105"/>
                </a:cxn>
                <a:cxn ang="0">
                  <a:pos x="38" y="102"/>
                </a:cxn>
                <a:cxn ang="0">
                  <a:pos x="36" y="101"/>
                </a:cxn>
                <a:cxn ang="0">
                  <a:pos x="33" y="99"/>
                </a:cxn>
                <a:cxn ang="0">
                  <a:pos x="30" y="104"/>
                </a:cxn>
                <a:cxn ang="0">
                  <a:pos x="25" y="105"/>
                </a:cxn>
                <a:cxn ang="0">
                  <a:pos x="21" y="101"/>
                </a:cxn>
                <a:cxn ang="0">
                  <a:pos x="21" y="92"/>
                </a:cxn>
                <a:cxn ang="0">
                  <a:pos x="20" y="87"/>
                </a:cxn>
                <a:cxn ang="0">
                  <a:pos x="15" y="84"/>
                </a:cxn>
                <a:cxn ang="0">
                  <a:pos x="10" y="89"/>
                </a:cxn>
                <a:cxn ang="0">
                  <a:pos x="2" y="89"/>
                </a:cxn>
                <a:cxn ang="0">
                  <a:pos x="0" y="85"/>
                </a:cxn>
                <a:cxn ang="0">
                  <a:pos x="2" y="75"/>
                </a:cxn>
                <a:cxn ang="0">
                  <a:pos x="8" y="69"/>
                </a:cxn>
                <a:cxn ang="0">
                  <a:pos x="7" y="53"/>
                </a:cxn>
                <a:cxn ang="0">
                  <a:pos x="7" y="49"/>
                </a:cxn>
                <a:cxn ang="0">
                  <a:pos x="13" y="48"/>
                </a:cxn>
                <a:cxn ang="0">
                  <a:pos x="18" y="52"/>
                </a:cxn>
                <a:cxn ang="0">
                  <a:pos x="27" y="54"/>
                </a:cxn>
                <a:cxn ang="0">
                  <a:pos x="27" y="47"/>
                </a:cxn>
                <a:cxn ang="0">
                  <a:pos x="23" y="43"/>
                </a:cxn>
                <a:cxn ang="0">
                  <a:pos x="21" y="40"/>
                </a:cxn>
                <a:cxn ang="0">
                  <a:pos x="24" y="40"/>
                </a:cxn>
                <a:cxn ang="0">
                  <a:pos x="26" y="40"/>
                </a:cxn>
                <a:cxn ang="0">
                  <a:pos x="28" y="40"/>
                </a:cxn>
                <a:cxn ang="0">
                  <a:pos x="30" y="40"/>
                </a:cxn>
                <a:cxn ang="0">
                  <a:pos x="33" y="37"/>
                </a:cxn>
                <a:cxn ang="0">
                  <a:pos x="32" y="34"/>
                </a:cxn>
                <a:cxn ang="0">
                  <a:pos x="29" y="27"/>
                </a:cxn>
                <a:cxn ang="0">
                  <a:pos x="23" y="20"/>
                </a:cxn>
                <a:cxn ang="0">
                  <a:pos x="15" y="16"/>
                </a:cxn>
                <a:cxn ang="0">
                  <a:pos x="12" y="10"/>
                </a:cxn>
                <a:cxn ang="0">
                  <a:pos x="16" y="0"/>
                </a:cxn>
              </a:cxnLst>
              <a:rect l="0" t="0" r="r" b="b"/>
              <a:pathLst>
                <a:path w="77" h="105">
                  <a:moveTo>
                    <a:pt x="16" y="0"/>
                  </a:moveTo>
                  <a:lnTo>
                    <a:pt x="31" y="7"/>
                  </a:lnTo>
                  <a:lnTo>
                    <a:pt x="40" y="15"/>
                  </a:lnTo>
                  <a:lnTo>
                    <a:pt x="46" y="24"/>
                  </a:lnTo>
                  <a:lnTo>
                    <a:pt x="51" y="24"/>
                  </a:lnTo>
                  <a:lnTo>
                    <a:pt x="50" y="30"/>
                  </a:lnTo>
                  <a:lnTo>
                    <a:pt x="56" y="34"/>
                  </a:lnTo>
                  <a:lnTo>
                    <a:pt x="60" y="40"/>
                  </a:lnTo>
                  <a:lnTo>
                    <a:pt x="70" y="52"/>
                  </a:lnTo>
                  <a:lnTo>
                    <a:pt x="77" y="66"/>
                  </a:lnTo>
                  <a:lnTo>
                    <a:pt x="64" y="65"/>
                  </a:lnTo>
                  <a:lnTo>
                    <a:pt x="54" y="63"/>
                  </a:lnTo>
                  <a:lnTo>
                    <a:pt x="61" y="73"/>
                  </a:lnTo>
                  <a:lnTo>
                    <a:pt x="61" y="79"/>
                  </a:lnTo>
                  <a:lnTo>
                    <a:pt x="61" y="85"/>
                  </a:lnTo>
                  <a:lnTo>
                    <a:pt x="57" y="82"/>
                  </a:lnTo>
                  <a:lnTo>
                    <a:pt x="52" y="77"/>
                  </a:lnTo>
                  <a:lnTo>
                    <a:pt x="43" y="71"/>
                  </a:lnTo>
                  <a:lnTo>
                    <a:pt x="38" y="68"/>
                  </a:lnTo>
                  <a:lnTo>
                    <a:pt x="30" y="71"/>
                  </a:lnTo>
                  <a:lnTo>
                    <a:pt x="25" y="73"/>
                  </a:lnTo>
                  <a:lnTo>
                    <a:pt x="28" y="78"/>
                  </a:lnTo>
                  <a:lnTo>
                    <a:pt x="36" y="82"/>
                  </a:lnTo>
                  <a:lnTo>
                    <a:pt x="44" y="86"/>
                  </a:lnTo>
                  <a:lnTo>
                    <a:pt x="47" y="93"/>
                  </a:lnTo>
                  <a:lnTo>
                    <a:pt x="46" y="102"/>
                  </a:lnTo>
                  <a:lnTo>
                    <a:pt x="46" y="105"/>
                  </a:lnTo>
                  <a:lnTo>
                    <a:pt x="43" y="105"/>
                  </a:lnTo>
                  <a:lnTo>
                    <a:pt x="38" y="102"/>
                  </a:lnTo>
                  <a:lnTo>
                    <a:pt x="36" y="101"/>
                  </a:lnTo>
                  <a:lnTo>
                    <a:pt x="33" y="99"/>
                  </a:lnTo>
                  <a:lnTo>
                    <a:pt x="30" y="104"/>
                  </a:lnTo>
                  <a:lnTo>
                    <a:pt x="25" y="105"/>
                  </a:lnTo>
                  <a:lnTo>
                    <a:pt x="21" y="101"/>
                  </a:lnTo>
                  <a:lnTo>
                    <a:pt x="21" y="92"/>
                  </a:lnTo>
                  <a:lnTo>
                    <a:pt x="20" y="87"/>
                  </a:lnTo>
                  <a:lnTo>
                    <a:pt x="15" y="84"/>
                  </a:lnTo>
                  <a:lnTo>
                    <a:pt x="10" y="89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2" y="75"/>
                  </a:lnTo>
                  <a:lnTo>
                    <a:pt x="8" y="69"/>
                  </a:lnTo>
                  <a:lnTo>
                    <a:pt x="7" y="53"/>
                  </a:lnTo>
                  <a:lnTo>
                    <a:pt x="7" y="49"/>
                  </a:lnTo>
                  <a:lnTo>
                    <a:pt x="13" y="48"/>
                  </a:lnTo>
                  <a:lnTo>
                    <a:pt x="18" y="52"/>
                  </a:lnTo>
                  <a:lnTo>
                    <a:pt x="27" y="54"/>
                  </a:lnTo>
                  <a:lnTo>
                    <a:pt x="27" y="47"/>
                  </a:lnTo>
                  <a:lnTo>
                    <a:pt x="23" y="43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3" y="37"/>
                  </a:lnTo>
                  <a:lnTo>
                    <a:pt x="32" y="34"/>
                  </a:lnTo>
                  <a:lnTo>
                    <a:pt x="29" y="27"/>
                  </a:lnTo>
                  <a:lnTo>
                    <a:pt x="23" y="20"/>
                  </a:lnTo>
                  <a:lnTo>
                    <a:pt x="15" y="16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2" name="Freeform 40"/>
            <p:cNvSpPr>
              <a:spLocks/>
            </p:cNvSpPr>
            <p:nvPr/>
          </p:nvSpPr>
          <p:spPr bwMode="auto">
            <a:xfrm>
              <a:off x="142" y="1485"/>
              <a:ext cx="1024" cy="1304"/>
            </a:xfrm>
            <a:custGeom>
              <a:avLst/>
              <a:gdLst/>
              <a:ahLst/>
              <a:cxnLst>
                <a:cxn ang="0">
                  <a:pos x="469" y="104"/>
                </a:cxn>
                <a:cxn ang="0">
                  <a:pos x="526" y="211"/>
                </a:cxn>
                <a:cxn ang="0">
                  <a:pos x="549" y="239"/>
                </a:cxn>
                <a:cxn ang="0">
                  <a:pos x="599" y="232"/>
                </a:cxn>
                <a:cxn ang="0">
                  <a:pos x="612" y="258"/>
                </a:cxn>
                <a:cxn ang="0">
                  <a:pos x="552" y="330"/>
                </a:cxn>
                <a:cxn ang="0">
                  <a:pos x="503" y="413"/>
                </a:cxn>
                <a:cxn ang="0">
                  <a:pos x="510" y="443"/>
                </a:cxn>
                <a:cxn ang="0">
                  <a:pos x="510" y="474"/>
                </a:cxn>
                <a:cxn ang="0">
                  <a:pos x="488" y="485"/>
                </a:cxn>
                <a:cxn ang="0">
                  <a:pos x="456" y="526"/>
                </a:cxn>
                <a:cxn ang="0">
                  <a:pos x="444" y="561"/>
                </a:cxn>
                <a:cxn ang="0">
                  <a:pos x="413" y="609"/>
                </a:cxn>
                <a:cxn ang="0">
                  <a:pos x="396" y="620"/>
                </a:cxn>
                <a:cxn ang="0">
                  <a:pos x="359" y="644"/>
                </a:cxn>
                <a:cxn ang="0">
                  <a:pos x="314" y="636"/>
                </a:cxn>
                <a:cxn ang="0">
                  <a:pos x="309" y="613"/>
                </a:cxn>
                <a:cxn ang="0">
                  <a:pos x="289" y="581"/>
                </a:cxn>
                <a:cxn ang="0">
                  <a:pos x="285" y="554"/>
                </a:cxn>
                <a:cxn ang="0">
                  <a:pos x="279" y="536"/>
                </a:cxn>
                <a:cxn ang="0">
                  <a:pos x="260" y="516"/>
                </a:cxn>
                <a:cxn ang="0">
                  <a:pos x="248" y="490"/>
                </a:cxn>
                <a:cxn ang="0">
                  <a:pos x="265" y="445"/>
                </a:cxn>
                <a:cxn ang="0">
                  <a:pos x="257" y="383"/>
                </a:cxn>
                <a:cxn ang="0">
                  <a:pos x="230" y="352"/>
                </a:cxn>
                <a:cxn ang="0">
                  <a:pos x="226" y="303"/>
                </a:cxn>
                <a:cxn ang="0">
                  <a:pos x="187" y="285"/>
                </a:cxn>
                <a:cxn ang="0">
                  <a:pos x="134" y="290"/>
                </a:cxn>
                <a:cxn ang="0">
                  <a:pos x="29" y="251"/>
                </a:cxn>
                <a:cxn ang="0">
                  <a:pos x="5" y="187"/>
                </a:cxn>
                <a:cxn ang="0">
                  <a:pos x="24" y="142"/>
                </a:cxn>
                <a:cxn ang="0">
                  <a:pos x="59" y="93"/>
                </a:cxn>
                <a:cxn ang="0">
                  <a:pos x="111" y="56"/>
                </a:cxn>
                <a:cxn ang="0">
                  <a:pos x="152" y="17"/>
                </a:cxn>
                <a:cxn ang="0">
                  <a:pos x="188" y="27"/>
                </a:cxn>
                <a:cxn ang="0">
                  <a:pos x="227" y="10"/>
                </a:cxn>
                <a:cxn ang="0">
                  <a:pos x="254" y="2"/>
                </a:cxn>
                <a:cxn ang="0">
                  <a:pos x="275" y="22"/>
                </a:cxn>
                <a:cxn ang="0">
                  <a:pos x="317" y="54"/>
                </a:cxn>
                <a:cxn ang="0">
                  <a:pos x="346" y="39"/>
                </a:cxn>
                <a:cxn ang="0">
                  <a:pos x="390" y="50"/>
                </a:cxn>
                <a:cxn ang="0">
                  <a:pos x="439" y="49"/>
                </a:cxn>
              </a:cxnLst>
              <a:rect l="0" t="0" r="r" b="b"/>
              <a:pathLst>
                <a:path w="613" h="646">
                  <a:moveTo>
                    <a:pt x="459" y="77"/>
                  </a:moveTo>
                  <a:lnTo>
                    <a:pt x="469" y="104"/>
                  </a:lnTo>
                  <a:lnTo>
                    <a:pt x="488" y="145"/>
                  </a:lnTo>
                  <a:lnTo>
                    <a:pt x="526" y="211"/>
                  </a:lnTo>
                  <a:lnTo>
                    <a:pt x="540" y="220"/>
                  </a:lnTo>
                  <a:lnTo>
                    <a:pt x="549" y="239"/>
                  </a:lnTo>
                  <a:lnTo>
                    <a:pt x="579" y="238"/>
                  </a:lnTo>
                  <a:lnTo>
                    <a:pt x="599" y="232"/>
                  </a:lnTo>
                  <a:lnTo>
                    <a:pt x="613" y="232"/>
                  </a:lnTo>
                  <a:lnTo>
                    <a:pt x="612" y="258"/>
                  </a:lnTo>
                  <a:lnTo>
                    <a:pt x="607" y="272"/>
                  </a:lnTo>
                  <a:lnTo>
                    <a:pt x="552" y="330"/>
                  </a:lnTo>
                  <a:lnTo>
                    <a:pt x="502" y="390"/>
                  </a:lnTo>
                  <a:lnTo>
                    <a:pt x="503" y="413"/>
                  </a:lnTo>
                  <a:lnTo>
                    <a:pt x="517" y="430"/>
                  </a:lnTo>
                  <a:lnTo>
                    <a:pt x="510" y="443"/>
                  </a:lnTo>
                  <a:lnTo>
                    <a:pt x="514" y="461"/>
                  </a:lnTo>
                  <a:lnTo>
                    <a:pt x="510" y="474"/>
                  </a:lnTo>
                  <a:lnTo>
                    <a:pt x="498" y="485"/>
                  </a:lnTo>
                  <a:lnTo>
                    <a:pt x="488" y="485"/>
                  </a:lnTo>
                  <a:lnTo>
                    <a:pt x="471" y="504"/>
                  </a:lnTo>
                  <a:lnTo>
                    <a:pt x="456" y="526"/>
                  </a:lnTo>
                  <a:lnTo>
                    <a:pt x="459" y="550"/>
                  </a:lnTo>
                  <a:lnTo>
                    <a:pt x="444" y="561"/>
                  </a:lnTo>
                  <a:lnTo>
                    <a:pt x="430" y="586"/>
                  </a:lnTo>
                  <a:lnTo>
                    <a:pt x="413" y="609"/>
                  </a:lnTo>
                  <a:lnTo>
                    <a:pt x="404" y="618"/>
                  </a:lnTo>
                  <a:lnTo>
                    <a:pt x="396" y="620"/>
                  </a:lnTo>
                  <a:lnTo>
                    <a:pt x="382" y="635"/>
                  </a:lnTo>
                  <a:lnTo>
                    <a:pt x="359" y="644"/>
                  </a:lnTo>
                  <a:lnTo>
                    <a:pt x="330" y="646"/>
                  </a:lnTo>
                  <a:lnTo>
                    <a:pt x="314" y="636"/>
                  </a:lnTo>
                  <a:lnTo>
                    <a:pt x="312" y="626"/>
                  </a:lnTo>
                  <a:lnTo>
                    <a:pt x="309" y="613"/>
                  </a:lnTo>
                  <a:lnTo>
                    <a:pt x="298" y="606"/>
                  </a:lnTo>
                  <a:lnTo>
                    <a:pt x="289" y="581"/>
                  </a:lnTo>
                  <a:lnTo>
                    <a:pt x="286" y="569"/>
                  </a:lnTo>
                  <a:lnTo>
                    <a:pt x="285" y="554"/>
                  </a:lnTo>
                  <a:lnTo>
                    <a:pt x="280" y="543"/>
                  </a:lnTo>
                  <a:lnTo>
                    <a:pt x="279" y="536"/>
                  </a:lnTo>
                  <a:lnTo>
                    <a:pt x="270" y="525"/>
                  </a:lnTo>
                  <a:lnTo>
                    <a:pt x="260" y="516"/>
                  </a:lnTo>
                  <a:lnTo>
                    <a:pt x="253" y="501"/>
                  </a:lnTo>
                  <a:lnTo>
                    <a:pt x="248" y="490"/>
                  </a:lnTo>
                  <a:lnTo>
                    <a:pt x="250" y="472"/>
                  </a:lnTo>
                  <a:lnTo>
                    <a:pt x="265" y="445"/>
                  </a:lnTo>
                  <a:lnTo>
                    <a:pt x="268" y="416"/>
                  </a:lnTo>
                  <a:lnTo>
                    <a:pt x="257" y="383"/>
                  </a:lnTo>
                  <a:lnTo>
                    <a:pt x="241" y="370"/>
                  </a:lnTo>
                  <a:lnTo>
                    <a:pt x="230" y="352"/>
                  </a:lnTo>
                  <a:lnTo>
                    <a:pt x="234" y="324"/>
                  </a:lnTo>
                  <a:lnTo>
                    <a:pt x="226" y="303"/>
                  </a:lnTo>
                  <a:lnTo>
                    <a:pt x="207" y="301"/>
                  </a:lnTo>
                  <a:lnTo>
                    <a:pt x="187" y="285"/>
                  </a:lnTo>
                  <a:lnTo>
                    <a:pt x="162" y="276"/>
                  </a:lnTo>
                  <a:lnTo>
                    <a:pt x="134" y="290"/>
                  </a:lnTo>
                  <a:lnTo>
                    <a:pt x="66" y="286"/>
                  </a:lnTo>
                  <a:lnTo>
                    <a:pt x="29" y="251"/>
                  </a:lnTo>
                  <a:lnTo>
                    <a:pt x="0" y="203"/>
                  </a:lnTo>
                  <a:lnTo>
                    <a:pt x="5" y="187"/>
                  </a:lnTo>
                  <a:lnTo>
                    <a:pt x="18" y="175"/>
                  </a:lnTo>
                  <a:lnTo>
                    <a:pt x="24" y="142"/>
                  </a:lnTo>
                  <a:lnTo>
                    <a:pt x="33" y="118"/>
                  </a:lnTo>
                  <a:lnTo>
                    <a:pt x="59" y="93"/>
                  </a:lnTo>
                  <a:lnTo>
                    <a:pt x="86" y="82"/>
                  </a:lnTo>
                  <a:lnTo>
                    <a:pt x="111" y="56"/>
                  </a:lnTo>
                  <a:lnTo>
                    <a:pt x="117" y="45"/>
                  </a:lnTo>
                  <a:lnTo>
                    <a:pt x="152" y="17"/>
                  </a:lnTo>
                  <a:lnTo>
                    <a:pt x="173" y="28"/>
                  </a:lnTo>
                  <a:lnTo>
                    <a:pt x="188" y="27"/>
                  </a:lnTo>
                  <a:lnTo>
                    <a:pt x="206" y="12"/>
                  </a:lnTo>
                  <a:lnTo>
                    <a:pt x="227" y="10"/>
                  </a:lnTo>
                  <a:lnTo>
                    <a:pt x="241" y="14"/>
                  </a:lnTo>
                  <a:lnTo>
                    <a:pt x="254" y="2"/>
                  </a:lnTo>
                  <a:lnTo>
                    <a:pt x="271" y="0"/>
                  </a:lnTo>
                  <a:lnTo>
                    <a:pt x="275" y="22"/>
                  </a:lnTo>
                  <a:lnTo>
                    <a:pt x="286" y="38"/>
                  </a:lnTo>
                  <a:lnTo>
                    <a:pt x="317" y="54"/>
                  </a:lnTo>
                  <a:lnTo>
                    <a:pt x="343" y="57"/>
                  </a:lnTo>
                  <a:lnTo>
                    <a:pt x="346" y="39"/>
                  </a:lnTo>
                  <a:lnTo>
                    <a:pt x="366" y="39"/>
                  </a:lnTo>
                  <a:lnTo>
                    <a:pt x="390" y="50"/>
                  </a:lnTo>
                  <a:lnTo>
                    <a:pt x="416" y="56"/>
                  </a:lnTo>
                  <a:lnTo>
                    <a:pt x="439" y="49"/>
                  </a:lnTo>
                  <a:lnTo>
                    <a:pt x="459" y="77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3" name="Freeform 41"/>
            <p:cNvSpPr>
              <a:spLocks/>
            </p:cNvSpPr>
            <p:nvPr/>
          </p:nvSpPr>
          <p:spPr bwMode="auto">
            <a:xfrm>
              <a:off x="395" y="1121"/>
              <a:ext cx="65" cy="93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12" y="9"/>
                </a:cxn>
                <a:cxn ang="0">
                  <a:pos x="19" y="9"/>
                </a:cxn>
                <a:cxn ang="0">
                  <a:pos x="29" y="0"/>
                </a:cxn>
                <a:cxn ang="0">
                  <a:pos x="32" y="6"/>
                </a:cxn>
                <a:cxn ang="0">
                  <a:pos x="37" y="6"/>
                </a:cxn>
                <a:cxn ang="0">
                  <a:pos x="39" y="9"/>
                </a:cxn>
                <a:cxn ang="0">
                  <a:pos x="36" y="14"/>
                </a:cxn>
                <a:cxn ang="0">
                  <a:pos x="32" y="16"/>
                </a:cxn>
                <a:cxn ang="0">
                  <a:pos x="32" y="20"/>
                </a:cxn>
                <a:cxn ang="0">
                  <a:pos x="31" y="22"/>
                </a:cxn>
                <a:cxn ang="0">
                  <a:pos x="30" y="25"/>
                </a:cxn>
                <a:cxn ang="0">
                  <a:pos x="32" y="29"/>
                </a:cxn>
                <a:cxn ang="0">
                  <a:pos x="29" y="33"/>
                </a:cxn>
                <a:cxn ang="0">
                  <a:pos x="26" y="35"/>
                </a:cxn>
                <a:cxn ang="0">
                  <a:pos x="23" y="35"/>
                </a:cxn>
                <a:cxn ang="0">
                  <a:pos x="22" y="36"/>
                </a:cxn>
                <a:cxn ang="0">
                  <a:pos x="21" y="39"/>
                </a:cxn>
                <a:cxn ang="0">
                  <a:pos x="16" y="40"/>
                </a:cxn>
                <a:cxn ang="0">
                  <a:pos x="15" y="39"/>
                </a:cxn>
                <a:cxn ang="0">
                  <a:pos x="11" y="42"/>
                </a:cxn>
                <a:cxn ang="0">
                  <a:pos x="10" y="43"/>
                </a:cxn>
                <a:cxn ang="0">
                  <a:pos x="5" y="46"/>
                </a:cxn>
                <a:cxn ang="0">
                  <a:pos x="3" y="46"/>
                </a:cxn>
                <a:cxn ang="0">
                  <a:pos x="2" y="44"/>
                </a:cxn>
                <a:cxn ang="0">
                  <a:pos x="1" y="39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3" y="32"/>
                </a:cxn>
                <a:cxn ang="0">
                  <a:pos x="6" y="30"/>
                </a:cxn>
                <a:cxn ang="0">
                  <a:pos x="8" y="26"/>
                </a:cxn>
                <a:cxn ang="0">
                  <a:pos x="11" y="26"/>
                </a:cxn>
                <a:cxn ang="0">
                  <a:pos x="13" y="27"/>
                </a:cxn>
                <a:cxn ang="0">
                  <a:pos x="16" y="26"/>
                </a:cxn>
                <a:cxn ang="0">
                  <a:pos x="13" y="25"/>
                </a:cxn>
                <a:cxn ang="0">
                  <a:pos x="9" y="14"/>
                </a:cxn>
              </a:cxnLst>
              <a:rect l="0" t="0" r="r" b="b"/>
              <a:pathLst>
                <a:path w="39" h="46">
                  <a:moveTo>
                    <a:pt x="9" y="14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29" y="0"/>
                  </a:lnTo>
                  <a:lnTo>
                    <a:pt x="32" y="6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1" y="22"/>
                  </a:lnTo>
                  <a:lnTo>
                    <a:pt x="30" y="25"/>
                  </a:lnTo>
                  <a:lnTo>
                    <a:pt x="32" y="29"/>
                  </a:lnTo>
                  <a:lnTo>
                    <a:pt x="29" y="33"/>
                  </a:lnTo>
                  <a:lnTo>
                    <a:pt x="26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21" y="39"/>
                  </a:lnTo>
                  <a:lnTo>
                    <a:pt x="16" y="40"/>
                  </a:lnTo>
                  <a:lnTo>
                    <a:pt x="15" y="39"/>
                  </a:lnTo>
                  <a:lnTo>
                    <a:pt x="11" y="42"/>
                  </a:lnTo>
                  <a:lnTo>
                    <a:pt x="10" y="43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3" y="32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3" y="27"/>
                  </a:lnTo>
                  <a:lnTo>
                    <a:pt x="16" y="26"/>
                  </a:lnTo>
                  <a:lnTo>
                    <a:pt x="13" y="25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4" name="Freeform 42"/>
            <p:cNvSpPr>
              <a:spLocks/>
            </p:cNvSpPr>
            <p:nvPr/>
          </p:nvSpPr>
          <p:spPr bwMode="auto">
            <a:xfrm>
              <a:off x="455" y="1059"/>
              <a:ext cx="78" cy="167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29" y="8"/>
                </a:cxn>
                <a:cxn ang="0">
                  <a:pos x="33" y="5"/>
                </a:cxn>
                <a:cxn ang="0">
                  <a:pos x="38" y="2"/>
                </a:cxn>
                <a:cxn ang="0">
                  <a:pos x="47" y="1"/>
                </a:cxn>
                <a:cxn ang="0">
                  <a:pos x="44" y="8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41" y="16"/>
                </a:cxn>
                <a:cxn ang="0">
                  <a:pos x="47" y="16"/>
                </a:cxn>
                <a:cxn ang="0">
                  <a:pos x="43" y="23"/>
                </a:cxn>
                <a:cxn ang="0">
                  <a:pos x="36" y="26"/>
                </a:cxn>
                <a:cxn ang="0">
                  <a:pos x="35" y="31"/>
                </a:cxn>
                <a:cxn ang="0">
                  <a:pos x="41" y="38"/>
                </a:cxn>
                <a:cxn ang="0">
                  <a:pos x="44" y="45"/>
                </a:cxn>
                <a:cxn ang="0">
                  <a:pos x="47" y="54"/>
                </a:cxn>
                <a:cxn ang="0">
                  <a:pos x="45" y="65"/>
                </a:cxn>
                <a:cxn ang="0">
                  <a:pos x="40" y="70"/>
                </a:cxn>
                <a:cxn ang="0">
                  <a:pos x="44" y="78"/>
                </a:cxn>
                <a:cxn ang="0">
                  <a:pos x="33" y="78"/>
                </a:cxn>
                <a:cxn ang="0">
                  <a:pos x="27" y="77"/>
                </a:cxn>
                <a:cxn ang="0">
                  <a:pos x="18" y="80"/>
                </a:cxn>
                <a:cxn ang="0">
                  <a:pos x="13" y="81"/>
                </a:cxn>
                <a:cxn ang="0">
                  <a:pos x="7" y="82"/>
                </a:cxn>
                <a:cxn ang="0">
                  <a:pos x="2" y="79"/>
                </a:cxn>
                <a:cxn ang="0">
                  <a:pos x="0" y="74"/>
                </a:cxn>
                <a:cxn ang="0">
                  <a:pos x="5" y="69"/>
                </a:cxn>
                <a:cxn ang="0">
                  <a:pos x="12" y="68"/>
                </a:cxn>
                <a:cxn ang="0">
                  <a:pos x="8" y="65"/>
                </a:cxn>
                <a:cxn ang="0">
                  <a:pos x="8" y="60"/>
                </a:cxn>
                <a:cxn ang="0">
                  <a:pos x="14" y="57"/>
                </a:cxn>
                <a:cxn ang="0">
                  <a:pos x="19" y="56"/>
                </a:cxn>
                <a:cxn ang="0">
                  <a:pos x="22" y="47"/>
                </a:cxn>
                <a:cxn ang="0">
                  <a:pos x="25" y="38"/>
                </a:cxn>
                <a:cxn ang="0">
                  <a:pos x="20" y="32"/>
                </a:cxn>
                <a:cxn ang="0">
                  <a:pos x="10" y="30"/>
                </a:cxn>
                <a:cxn ang="0">
                  <a:pos x="15" y="12"/>
                </a:cxn>
              </a:cxnLst>
              <a:rect l="0" t="0" r="r" b="b"/>
              <a:pathLst>
                <a:path w="47" h="83">
                  <a:moveTo>
                    <a:pt x="15" y="12"/>
                  </a:moveTo>
                  <a:lnTo>
                    <a:pt x="18" y="9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4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46" y="5"/>
                  </a:lnTo>
                  <a:lnTo>
                    <a:pt x="44" y="8"/>
                  </a:lnTo>
                  <a:lnTo>
                    <a:pt x="42" y="9"/>
                  </a:lnTo>
                  <a:lnTo>
                    <a:pt x="40" y="10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1" y="16"/>
                  </a:lnTo>
                  <a:lnTo>
                    <a:pt x="46" y="14"/>
                  </a:lnTo>
                  <a:lnTo>
                    <a:pt x="47" y="16"/>
                  </a:lnTo>
                  <a:lnTo>
                    <a:pt x="47" y="22"/>
                  </a:lnTo>
                  <a:lnTo>
                    <a:pt x="43" y="23"/>
                  </a:lnTo>
                  <a:lnTo>
                    <a:pt x="39" y="23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8" y="35"/>
                  </a:lnTo>
                  <a:lnTo>
                    <a:pt x="41" y="38"/>
                  </a:lnTo>
                  <a:lnTo>
                    <a:pt x="43" y="41"/>
                  </a:lnTo>
                  <a:lnTo>
                    <a:pt x="44" y="45"/>
                  </a:lnTo>
                  <a:lnTo>
                    <a:pt x="45" y="49"/>
                  </a:lnTo>
                  <a:lnTo>
                    <a:pt x="47" y="54"/>
                  </a:lnTo>
                  <a:lnTo>
                    <a:pt x="47" y="61"/>
                  </a:lnTo>
                  <a:lnTo>
                    <a:pt x="45" y="65"/>
                  </a:lnTo>
                  <a:lnTo>
                    <a:pt x="41" y="68"/>
                  </a:lnTo>
                  <a:lnTo>
                    <a:pt x="40" y="70"/>
                  </a:lnTo>
                  <a:lnTo>
                    <a:pt x="42" y="74"/>
                  </a:lnTo>
                  <a:lnTo>
                    <a:pt x="44" y="78"/>
                  </a:lnTo>
                  <a:lnTo>
                    <a:pt x="38" y="78"/>
                  </a:lnTo>
                  <a:lnTo>
                    <a:pt x="33" y="78"/>
                  </a:lnTo>
                  <a:lnTo>
                    <a:pt x="31" y="77"/>
                  </a:lnTo>
                  <a:lnTo>
                    <a:pt x="27" y="77"/>
                  </a:lnTo>
                  <a:lnTo>
                    <a:pt x="22" y="78"/>
                  </a:lnTo>
                  <a:lnTo>
                    <a:pt x="18" y="80"/>
                  </a:lnTo>
                  <a:lnTo>
                    <a:pt x="15" y="80"/>
                  </a:lnTo>
                  <a:lnTo>
                    <a:pt x="13" y="81"/>
                  </a:lnTo>
                  <a:lnTo>
                    <a:pt x="8" y="83"/>
                  </a:lnTo>
                  <a:lnTo>
                    <a:pt x="7" y="82"/>
                  </a:lnTo>
                  <a:lnTo>
                    <a:pt x="5" y="80"/>
                  </a:lnTo>
                  <a:lnTo>
                    <a:pt x="2" y="79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7"/>
                  </a:lnTo>
                  <a:lnTo>
                    <a:pt x="8" y="65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2" y="58"/>
                  </a:lnTo>
                  <a:lnTo>
                    <a:pt x="14" y="57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5"/>
                  </a:lnTo>
                  <a:lnTo>
                    <a:pt x="22" y="47"/>
                  </a:lnTo>
                  <a:lnTo>
                    <a:pt x="25" y="41"/>
                  </a:lnTo>
                  <a:lnTo>
                    <a:pt x="25" y="38"/>
                  </a:lnTo>
                  <a:lnTo>
                    <a:pt x="18" y="37"/>
                  </a:lnTo>
                  <a:lnTo>
                    <a:pt x="20" y="32"/>
                  </a:lnTo>
                  <a:lnTo>
                    <a:pt x="15" y="29"/>
                  </a:lnTo>
                  <a:lnTo>
                    <a:pt x="10" y="30"/>
                  </a:lnTo>
                  <a:lnTo>
                    <a:pt x="16" y="23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5" name="Freeform 43"/>
            <p:cNvSpPr>
              <a:spLocks/>
            </p:cNvSpPr>
            <p:nvPr/>
          </p:nvSpPr>
          <p:spPr bwMode="auto">
            <a:xfrm>
              <a:off x="211" y="778"/>
              <a:ext cx="454" cy="283"/>
            </a:xfrm>
            <a:custGeom>
              <a:avLst/>
              <a:gdLst/>
              <a:ahLst/>
              <a:cxnLst>
                <a:cxn ang="0">
                  <a:pos x="17" y="137"/>
                </a:cxn>
                <a:cxn ang="0">
                  <a:pos x="27" y="127"/>
                </a:cxn>
                <a:cxn ang="0">
                  <a:pos x="33" y="124"/>
                </a:cxn>
                <a:cxn ang="0">
                  <a:pos x="42" y="121"/>
                </a:cxn>
                <a:cxn ang="0">
                  <a:pos x="49" y="121"/>
                </a:cxn>
                <a:cxn ang="0">
                  <a:pos x="55" y="117"/>
                </a:cxn>
                <a:cxn ang="0">
                  <a:pos x="62" y="111"/>
                </a:cxn>
                <a:cxn ang="0">
                  <a:pos x="69" y="108"/>
                </a:cxn>
                <a:cxn ang="0">
                  <a:pos x="76" y="105"/>
                </a:cxn>
                <a:cxn ang="0">
                  <a:pos x="84" y="101"/>
                </a:cxn>
                <a:cxn ang="0">
                  <a:pos x="94" y="99"/>
                </a:cxn>
                <a:cxn ang="0">
                  <a:pos x="112" y="101"/>
                </a:cxn>
                <a:cxn ang="0">
                  <a:pos x="125" y="97"/>
                </a:cxn>
                <a:cxn ang="0">
                  <a:pos x="132" y="87"/>
                </a:cxn>
                <a:cxn ang="0">
                  <a:pos x="141" y="79"/>
                </a:cxn>
                <a:cxn ang="0">
                  <a:pos x="147" y="72"/>
                </a:cxn>
                <a:cxn ang="0">
                  <a:pos x="152" y="66"/>
                </a:cxn>
                <a:cxn ang="0">
                  <a:pos x="164" y="59"/>
                </a:cxn>
                <a:cxn ang="0">
                  <a:pos x="162" y="68"/>
                </a:cxn>
                <a:cxn ang="0">
                  <a:pos x="171" y="72"/>
                </a:cxn>
                <a:cxn ang="0">
                  <a:pos x="179" y="69"/>
                </a:cxn>
                <a:cxn ang="0">
                  <a:pos x="182" y="62"/>
                </a:cxn>
                <a:cxn ang="0">
                  <a:pos x="185" y="56"/>
                </a:cxn>
                <a:cxn ang="0">
                  <a:pos x="190" y="50"/>
                </a:cxn>
                <a:cxn ang="0">
                  <a:pos x="205" y="50"/>
                </a:cxn>
                <a:cxn ang="0">
                  <a:pos x="220" y="40"/>
                </a:cxn>
                <a:cxn ang="0">
                  <a:pos x="235" y="33"/>
                </a:cxn>
                <a:cxn ang="0">
                  <a:pos x="251" y="16"/>
                </a:cxn>
                <a:cxn ang="0">
                  <a:pos x="265" y="8"/>
                </a:cxn>
                <a:cxn ang="0">
                  <a:pos x="260" y="0"/>
                </a:cxn>
                <a:cxn ang="0">
                  <a:pos x="236" y="5"/>
                </a:cxn>
                <a:cxn ang="0">
                  <a:pos x="220" y="10"/>
                </a:cxn>
                <a:cxn ang="0">
                  <a:pos x="203" y="13"/>
                </a:cxn>
                <a:cxn ang="0">
                  <a:pos x="182" y="21"/>
                </a:cxn>
                <a:cxn ang="0">
                  <a:pos x="164" y="26"/>
                </a:cxn>
                <a:cxn ang="0">
                  <a:pos x="145" y="33"/>
                </a:cxn>
                <a:cxn ang="0">
                  <a:pos x="132" y="43"/>
                </a:cxn>
                <a:cxn ang="0">
                  <a:pos x="121" y="50"/>
                </a:cxn>
                <a:cxn ang="0">
                  <a:pos x="97" y="62"/>
                </a:cxn>
                <a:cxn ang="0">
                  <a:pos x="75" y="78"/>
                </a:cxn>
                <a:cxn ang="0">
                  <a:pos x="56" y="89"/>
                </a:cxn>
                <a:cxn ang="0">
                  <a:pos x="41" y="104"/>
                </a:cxn>
                <a:cxn ang="0">
                  <a:pos x="25" y="114"/>
                </a:cxn>
                <a:cxn ang="0">
                  <a:pos x="0" y="140"/>
                </a:cxn>
              </a:cxnLst>
              <a:rect l="0" t="0" r="r" b="b"/>
              <a:pathLst>
                <a:path w="272" h="140">
                  <a:moveTo>
                    <a:pt x="0" y="140"/>
                  </a:moveTo>
                  <a:lnTo>
                    <a:pt x="17" y="137"/>
                  </a:lnTo>
                  <a:lnTo>
                    <a:pt x="23" y="131"/>
                  </a:lnTo>
                  <a:lnTo>
                    <a:pt x="27" y="127"/>
                  </a:lnTo>
                  <a:lnTo>
                    <a:pt x="29" y="124"/>
                  </a:lnTo>
                  <a:lnTo>
                    <a:pt x="33" y="124"/>
                  </a:lnTo>
                  <a:lnTo>
                    <a:pt x="37" y="121"/>
                  </a:lnTo>
                  <a:lnTo>
                    <a:pt x="42" y="121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1" y="121"/>
                  </a:lnTo>
                  <a:lnTo>
                    <a:pt x="55" y="117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0"/>
                  </a:lnTo>
                  <a:lnTo>
                    <a:pt x="69" y="108"/>
                  </a:lnTo>
                  <a:lnTo>
                    <a:pt x="73" y="107"/>
                  </a:lnTo>
                  <a:lnTo>
                    <a:pt x="76" y="105"/>
                  </a:lnTo>
                  <a:lnTo>
                    <a:pt x="80" y="103"/>
                  </a:lnTo>
                  <a:lnTo>
                    <a:pt x="84" y="101"/>
                  </a:lnTo>
                  <a:lnTo>
                    <a:pt x="89" y="98"/>
                  </a:lnTo>
                  <a:lnTo>
                    <a:pt x="94" y="99"/>
                  </a:lnTo>
                  <a:lnTo>
                    <a:pt x="104" y="101"/>
                  </a:lnTo>
                  <a:lnTo>
                    <a:pt x="112" y="101"/>
                  </a:lnTo>
                  <a:lnTo>
                    <a:pt x="121" y="98"/>
                  </a:lnTo>
                  <a:lnTo>
                    <a:pt x="125" y="97"/>
                  </a:lnTo>
                  <a:lnTo>
                    <a:pt x="128" y="91"/>
                  </a:lnTo>
                  <a:lnTo>
                    <a:pt x="132" y="87"/>
                  </a:lnTo>
                  <a:lnTo>
                    <a:pt x="139" y="82"/>
                  </a:lnTo>
                  <a:lnTo>
                    <a:pt x="141" y="79"/>
                  </a:lnTo>
                  <a:lnTo>
                    <a:pt x="141" y="75"/>
                  </a:lnTo>
                  <a:lnTo>
                    <a:pt x="147" y="72"/>
                  </a:lnTo>
                  <a:lnTo>
                    <a:pt x="150" y="69"/>
                  </a:lnTo>
                  <a:lnTo>
                    <a:pt x="152" y="66"/>
                  </a:lnTo>
                  <a:lnTo>
                    <a:pt x="154" y="65"/>
                  </a:lnTo>
                  <a:lnTo>
                    <a:pt x="164" y="59"/>
                  </a:lnTo>
                  <a:lnTo>
                    <a:pt x="164" y="65"/>
                  </a:lnTo>
                  <a:lnTo>
                    <a:pt x="162" y="68"/>
                  </a:lnTo>
                  <a:lnTo>
                    <a:pt x="164" y="71"/>
                  </a:lnTo>
                  <a:lnTo>
                    <a:pt x="171" y="72"/>
                  </a:lnTo>
                  <a:lnTo>
                    <a:pt x="175" y="72"/>
                  </a:lnTo>
                  <a:lnTo>
                    <a:pt x="179" y="69"/>
                  </a:lnTo>
                  <a:lnTo>
                    <a:pt x="182" y="65"/>
                  </a:lnTo>
                  <a:lnTo>
                    <a:pt x="182" y="62"/>
                  </a:lnTo>
                  <a:lnTo>
                    <a:pt x="185" y="59"/>
                  </a:lnTo>
                  <a:lnTo>
                    <a:pt x="185" y="56"/>
                  </a:lnTo>
                  <a:lnTo>
                    <a:pt x="188" y="52"/>
                  </a:lnTo>
                  <a:lnTo>
                    <a:pt x="190" y="50"/>
                  </a:lnTo>
                  <a:lnTo>
                    <a:pt x="195" y="50"/>
                  </a:lnTo>
                  <a:lnTo>
                    <a:pt x="205" y="50"/>
                  </a:lnTo>
                  <a:lnTo>
                    <a:pt x="213" y="46"/>
                  </a:lnTo>
                  <a:lnTo>
                    <a:pt x="220" y="40"/>
                  </a:lnTo>
                  <a:lnTo>
                    <a:pt x="228" y="38"/>
                  </a:lnTo>
                  <a:lnTo>
                    <a:pt x="235" y="33"/>
                  </a:lnTo>
                  <a:lnTo>
                    <a:pt x="240" y="25"/>
                  </a:lnTo>
                  <a:lnTo>
                    <a:pt x="251" y="16"/>
                  </a:lnTo>
                  <a:lnTo>
                    <a:pt x="258" y="12"/>
                  </a:lnTo>
                  <a:lnTo>
                    <a:pt x="265" y="8"/>
                  </a:lnTo>
                  <a:lnTo>
                    <a:pt x="272" y="3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36" y="5"/>
                  </a:lnTo>
                  <a:lnTo>
                    <a:pt x="230" y="8"/>
                  </a:lnTo>
                  <a:lnTo>
                    <a:pt x="220" y="10"/>
                  </a:lnTo>
                  <a:lnTo>
                    <a:pt x="209" y="11"/>
                  </a:lnTo>
                  <a:lnTo>
                    <a:pt x="203" y="13"/>
                  </a:lnTo>
                  <a:lnTo>
                    <a:pt x="190" y="18"/>
                  </a:lnTo>
                  <a:lnTo>
                    <a:pt x="182" y="21"/>
                  </a:lnTo>
                  <a:lnTo>
                    <a:pt x="174" y="24"/>
                  </a:lnTo>
                  <a:lnTo>
                    <a:pt x="164" y="26"/>
                  </a:lnTo>
                  <a:lnTo>
                    <a:pt x="154" y="29"/>
                  </a:lnTo>
                  <a:lnTo>
                    <a:pt x="145" y="33"/>
                  </a:lnTo>
                  <a:lnTo>
                    <a:pt x="138" y="38"/>
                  </a:lnTo>
                  <a:lnTo>
                    <a:pt x="132" y="43"/>
                  </a:lnTo>
                  <a:lnTo>
                    <a:pt x="126" y="47"/>
                  </a:lnTo>
                  <a:lnTo>
                    <a:pt x="121" y="50"/>
                  </a:lnTo>
                  <a:lnTo>
                    <a:pt x="110" y="56"/>
                  </a:lnTo>
                  <a:lnTo>
                    <a:pt x="97" y="62"/>
                  </a:lnTo>
                  <a:lnTo>
                    <a:pt x="84" y="69"/>
                  </a:lnTo>
                  <a:lnTo>
                    <a:pt x="75" y="78"/>
                  </a:lnTo>
                  <a:lnTo>
                    <a:pt x="65" y="85"/>
                  </a:lnTo>
                  <a:lnTo>
                    <a:pt x="56" y="89"/>
                  </a:lnTo>
                  <a:lnTo>
                    <a:pt x="47" y="98"/>
                  </a:lnTo>
                  <a:lnTo>
                    <a:pt x="41" y="104"/>
                  </a:lnTo>
                  <a:lnTo>
                    <a:pt x="33" y="110"/>
                  </a:lnTo>
                  <a:lnTo>
                    <a:pt x="25" y="114"/>
                  </a:lnTo>
                  <a:lnTo>
                    <a:pt x="17" y="118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6" name="Freeform 44"/>
            <p:cNvSpPr>
              <a:spLocks/>
            </p:cNvSpPr>
            <p:nvPr/>
          </p:nvSpPr>
          <p:spPr bwMode="auto">
            <a:xfrm>
              <a:off x="1016" y="2376"/>
              <a:ext cx="136" cy="274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3" y="70"/>
                </a:cxn>
                <a:cxn ang="0">
                  <a:pos x="6" y="87"/>
                </a:cxn>
                <a:cxn ang="0">
                  <a:pos x="0" y="103"/>
                </a:cxn>
                <a:cxn ang="0">
                  <a:pos x="0" y="115"/>
                </a:cxn>
                <a:cxn ang="0">
                  <a:pos x="2" y="125"/>
                </a:cxn>
                <a:cxn ang="0">
                  <a:pos x="9" y="134"/>
                </a:cxn>
                <a:cxn ang="0">
                  <a:pos x="15" y="135"/>
                </a:cxn>
                <a:cxn ang="0">
                  <a:pos x="20" y="135"/>
                </a:cxn>
                <a:cxn ang="0">
                  <a:pos x="26" y="136"/>
                </a:cxn>
                <a:cxn ang="0">
                  <a:pos x="29" y="129"/>
                </a:cxn>
                <a:cxn ang="0">
                  <a:pos x="32" y="111"/>
                </a:cxn>
                <a:cxn ang="0">
                  <a:pos x="41" y="99"/>
                </a:cxn>
                <a:cxn ang="0">
                  <a:pos x="43" y="81"/>
                </a:cxn>
                <a:cxn ang="0">
                  <a:pos x="47" y="74"/>
                </a:cxn>
                <a:cxn ang="0">
                  <a:pos x="51" y="69"/>
                </a:cxn>
                <a:cxn ang="0">
                  <a:pos x="54" y="56"/>
                </a:cxn>
                <a:cxn ang="0">
                  <a:pos x="60" y="48"/>
                </a:cxn>
                <a:cxn ang="0">
                  <a:pos x="64" y="42"/>
                </a:cxn>
                <a:cxn ang="0">
                  <a:pos x="68" y="37"/>
                </a:cxn>
                <a:cxn ang="0">
                  <a:pos x="68" y="34"/>
                </a:cxn>
                <a:cxn ang="0">
                  <a:pos x="77" y="27"/>
                </a:cxn>
                <a:cxn ang="0">
                  <a:pos x="78" y="15"/>
                </a:cxn>
                <a:cxn ang="0">
                  <a:pos x="80" y="8"/>
                </a:cxn>
                <a:cxn ang="0">
                  <a:pos x="72" y="5"/>
                </a:cxn>
                <a:cxn ang="0">
                  <a:pos x="67" y="0"/>
                </a:cxn>
                <a:cxn ang="0">
                  <a:pos x="60" y="5"/>
                </a:cxn>
                <a:cxn ang="0">
                  <a:pos x="54" y="17"/>
                </a:cxn>
                <a:cxn ang="0">
                  <a:pos x="47" y="26"/>
                </a:cxn>
                <a:cxn ang="0">
                  <a:pos x="41" y="33"/>
                </a:cxn>
                <a:cxn ang="0">
                  <a:pos x="38" y="33"/>
                </a:cxn>
                <a:cxn ang="0">
                  <a:pos x="32" y="37"/>
                </a:cxn>
                <a:cxn ang="0">
                  <a:pos x="29" y="41"/>
                </a:cxn>
                <a:cxn ang="0">
                  <a:pos x="15" y="43"/>
                </a:cxn>
              </a:cxnLst>
              <a:rect l="0" t="0" r="r" b="b"/>
              <a:pathLst>
                <a:path w="80" h="136">
                  <a:moveTo>
                    <a:pt x="15" y="43"/>
                  </a:moveTo>
                  <a:lnTo>
                    <a:pt x="13" y="70"/>
                  </a:lnTo>
                  <a:lnTo>
                    <a:pt x="6" y="87"/>
                  </a:lnTo>
                  <a:lnTo>
                    <a:pt x="0" y="103"/>
                  </a:lnTo>
                  <a:lnTo>
                    <a:pt x="0" y="115"/>
                  </a:lnTo>
                  <a:lnTo>
                    <a:pt x="2" y="125"/>
                  </a:lnTo>
                  <a:lnTo>
                    <a:pt x="9" y="134"/>
                  </a:lnTo>
                  <a:lnTo>
                    <a:pt x="15" y="135"/>
                  </a:lnTo>
                  <a:lnTo>
                    <a:pt x="20" y="135"/>
                  </a:lnTo>
                  <a:lnTo>
                    <a:pt x="26" y="136"/>
                  </a:lnTo>
                  <a:lnTo>
                    <a:pt x="29" y="129"/>
                  </a:lnTo>
                  <a:lnTo>
                    <a:pt x="32" y="111"/>
                  </a:lnTo>
                  <a:lnTo>
                    <a:pt x="41" y="99"/>
                  </a:lnTo>
                  <a:lnTo>
                    <a:pt x="43" y="81"/>
                  </a:lnTo>
                  <a:lnTo>
                    <a:pt x="47" y="74"/>
                  </a:lnTo>
                  <a:lnTo>
                    <a:pt x="51" y="69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64" y="42"/>
                  </a:lnTo>
                  <a:lnTo>
                    <a:pt x="68" y="37"/>
                  </a:lnTo>
                  <a:lnTo>
                    <a:pt x="68" y="34"/>
                  </a:lnTo>
                  <a:lnTo>
                    <a:pt x="77" y="27"/>
                  </a:lnTo>
                  <a:lnTo>
                    <a:pt x="78" y="15"/>
                  </a:lnTo>
                  <a:lnTo>
                    <a:pt x="80" y="8"/>
                  </a:lnTo>
                  <a:lnTo>
                    <a:pt x="72" y="5"/>
                  </a:lnTo>
                  <a:lnTo>
                    <a:pt x="67" y="0"/>
                  </a:lnTo>
                  <a:lnTo>
                    <a:pt x="60" y="5"/>
                  </a:lnTo>
                  <a:lnTo>
                    <a:pt x="54" y="17"/>
                  </a:lnTo>
                  <a:lnTo>
                    <a:pt x="47" y="26"/>
                  </a:lnTo>
                  <a:lnTo>
                    <a:pt x="41" y="33"/>
                  </a:lnTo>
                  <a:lnTo>
                    <a:pt x="38" y="33"/>
                  </a:lnTo>
                  <a:lnTo>
                    <a:pt x="32" y="37"/>
                  </a:lnTo>
                  <a:lnTo>
                    <a:pt x="29" y="41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7" name="Freeform 45"/>
            <p:cNvSpPr>
              <a:spLocks/>
            </p:cNvSpPr>
            <p:nvPr/>
          </p:nvSpPr>
          <p:spPr bwMode="auto">
            <a:xfrm>
              <a:off x="366" y="804"/>
              <a:ext cx="1835" cy="1302"/>
            </a:xfrm>
            <a:custGeom>
              <a:avLst/>
              <a:gdLst/>
              <a:ahLst/>
              <a:cxnLst>
                <a:cxn ang="0">
                  <a:pos x="999" y="291"/>
                </a:cxn>
                <a:cxn ang="0">
                  <a:pos x="967" y="355"/>
                </a:cxn>
                <a:cxn ang="0">
                  <a:pos x="1017" y="464"/>
                </a:cxn>
                <a:cxn ang="0">
                  <a:pos x="991" y="529"/>
                </a:cxn>
                <a:cxn ang="0">
                  <a:pos x="935" y="556"/>
                </a:cxn>
                <a:cxn ang="0">
                  <a:pos x="943" y="619"/>
                </a:cxn>
                <a:cxn ang="0">
                  <a:pos x="921" y="590"/>
                </a:cxn>
                <a:cxn ang="0">
                  <a:pos x="850" y="499"/>
                </a:cxn>
                <a:cxn ang="0">
                  <a:pos x="747" y="526"/>
                </a:cxn>
                <a:cxn ang="0">
                  <a:pos x="687" y="540"/>
                </a:cxn>
                <a:cxn ang="0">
                  <a:pos x="561" y="442"/>
                </a:cxn>
                <a:cxn ang="0">
                  <a:pos x="441" y="421"/>
                </a:cxn>
                <a:cxn ang="0">
                  <a:pos x="543" y="480"/>
                </a:cxn>
                <a:cxn ang="0">
                  <a:pos x="405" y="531"/>
                </a:cxn>
                <a:cxn ang="0">
                  <a:pos x="363" y="468"/>
                </a:cxn>
                <a:cxn ang="0">
                  <a:pos x="305" y="386"/>
                </a:cxn>
                <a:cxn ang="0">
                  <a:pos x="274" y="342"/>
                </a:cxn>
                <a:cxn ang="0">
                  <a:pos x="259" y="315"/>
                </a:cxn>
                <a:cxn ang="0">
                  <a:pos x="239" y="299"/>
                </a:cxn>
                <a:cxn ang="0">
                  <a:pos x="229" y="333"/>
                </a:cxn>
                <a:cxn ang="0">
                  <a:pos x="196" y="278"/>
                </a:cxn>
                <a:cxn ang="0">
                  <a:pos x="167" y="271"/>
                </a:cxn>
                <a:cxn ang="0">
                  <a:pos x="200" y="314"/>
                </a:cxn>
                <a:cxn ang="0">
                  <a:pos x="190" y="311"/>
                </a:cxn>
                <a:cxn ang="0">
                  <a:pos x="158" y="286"/>
                </a:cxn>
                <a:cxn ang="0">
                  <a:pos x="123" y="270"/>
                </a:cxn>
                <a:cxn ang="0">
                  <a:pos x="85" y="297"/>
                </a:cxn>
                <a:cxn ang="0">
                  <a:pos x="78" y="326"/>
                </a:cxn>
                <a:cxn ang="0">
                  <a:pos x="45" y="342"/>
                </a:cxn>
                <a:cxn ang="0">
                  <a:pos x="4" y="321"/>
                </a:cxn>
                <a:cxn ang="0">
                  <a:pos x="45" y="275"/>
                </a:cxn>
                <a:cxn ang="0">
                  <a:pos x="57" y="224"/>
                </a:cxn>
                <a:cxn ang="0">
                  <a:pos x="100" y="209"/>
                </a:cxn>
                <a:cxn ang="0">
                  <a:pos x="141" y="183"/>
                </a:cxn>
                <a:cxn ang="0">
                  <a:pos x="164" y="144"/>
                </a:cxn>
                <a:cxn ang="0">
                  <a:pos x="209" y="143"/>
                </a:cxn>
                <a:cxn ang="0">
                  <a:pos x="243" y="121"/>
                </a:cxn>
                <a:cxn ang="0">
                  <a:pos x="226" y="95"/>
                </a:cxn>
                <a:cxn ang="0">
                  <a:pos x="260" y="72"/>
                </a:cxn>
                <a:cxn ang="0">
                  <a:pos x="219" y="84"/>
                </a:cxn>
                <a:cxn ang="0">
                  <a:pos x="209" y="119"/>
                </a:cxn>
                <a:cxn ang="0">
                  <a:pos x="174" y="154"/>
                </a:cxn>
                <a:cxn ang="0">
                  <a:pos x="165" y="124"/>
                </a:cxn>
                <a:cxn ang="0">
                  <a:pos x="143" y="131"/>
                </a:cxn>
                <a:cxn ang="0">
                  <a:pos x="122" y="119"/>
                </a:cxn>
                <a:cxn ang="0">
                  <a:pos x="128" y="104"/>
                </a:cxn>
                <a:cxn ang="0">
                  <a:pos x="145" y="84"/>
                </a:cxn>
                <a:cxn ang="0">
                  <a:pos x="174" y="60"/>
                </a:cxn>
                <a:cxn ang="0">
                  <a:pos x="208" y="23"/>
                </a:cxn>
                <a:cxn ang="0">
                  <a:pos x="259" y="6"/>
                </a:cxn>
                <a:cxn ang="0">
                  <a:pos x="306" y="18"/>
                </a:cxn>
                <a:cxn ang="0">
                  <a:pos x="306" y="74"/>
                </a:cxn>
                <a:cxn ang="0">
                  <a:pos x="326" y="99"/>
                </a:cxn>
                <a:cxn ang="0">
                  <a:pos x="352" y="87"/>
                </a:cxn>
                <a:cxn ang="0">
                  <a:pos x="405" y="68"/>
                </a:cxn>
                <a:cxn ang="0">
                  <a:pos x="521" y="3"/>
                </a:cxn>
                <a:cxn ang="0">
                  <a:pos x="689" y="44"/>
                </a:cxn>
                <a:cxn ang="0">
                  <a:pos x="898" y="57"/>
                </a:cxn>
                <a:cxn ang="0">
                  <a:pos x="1035" y="96"/>
                </a:cxn>
                <a:cxn ang="0">
                  <a:pos x="1075" y="170"/>
                </a:cxn>
                <a:cxn ang="0">
                  <a:pos x="1002" y="132"/>
                </a:cxn>
                <a:cxn ang="0">
                  <a:pos x="928" y="140"/>
                </a:cxn>
                <a:cxn ang="0">
                  <a:pos x="1011" y="237"/>
                </a:cxn>
              </a:cxnLst>
              <a:rect l="0" t="0" r="r" b="b"/>
              <a:pathLst>
                <a:path w="1098" h="645">
                  <a:moveTo>
                    <a:pt x="1023" y="263"/>
                  </a:moveTo>
                  <a:lnTo>
                    <a:pt x="1013" y="281"/>
                  </a:lnTo>
                  <a:lnTo>
                    <a:pt x="1038" y="299"/>
                  </a:lnTo>
                  <a:lnTo>
                    <a:pt x="1047" y="317"/>
                  </a:lnTo>
                  <a:lnTo>
                    <a:pt x="1025" y="327"/>
                  </a:lnTo>
                  <a:lnTo>
                    <a:pt x="1019" y="309"/>
                  </a:lnTo>
                  <a:lnTo>
                    <a:pt x="999" y="291"/>
                  </a:lnTo>
                  <a:lnTo>
                    <a:pt x="993" y="272"/>
                  </a:lnTo>
                  <a:lnTo>
                    <a:pt x="980" y="281"/>
                  </a:lnTo>
                  <a:lnTo>
                    <a:pt x="967" y="289"/>
                  </a:lnTo>
                  <a:lnTo>
                    <a:pt x="965" y="304"/>
                  </a:lnTo>
                  <a:lnTo>
                    <a:pt x="979" y="320"/>
                  </a:lnTo>
                  <a:lnTo>
                    <a:pt x="970" y="333"/>
                  </a:lnTo>
                  <a:lnTo>
                    <a:pt x="967" y="355"/>
                  </a:lnTo>
                  <a:lnTo>
                    <a:pt x="984" y="369"/>
                  </a:lnTo>
                  <a:lnTo>
                    <a:pt x="1003" y="373"/>
                  </a:lnTo>
                  <a:lnTo>
                    <a:pt x="1023" y="388"/>
                  </a:lnTo>
                  <a:lnTo>
                    <a:pt x="1040" y="408"/>
                  </a:lnTo>
                  <a:lnTo>
                    <a:pt x="1041" y="438"/>
                  </a:lnTo>
                  <a:lnTo>
                    <a:pt x="1035" y="452"/>
                  </a:lnTo>
                  <a:lnTo>
                    <a:pt x="1017" y="464"/>
                  </a:lnTo>
                  <a:lnTo>
                    <a:pt x="995" y="470"/>
                  </a:lnTo>
                  <a:lnTo>
                    <a:pt x="981" y="479"/>
                  </a:lnTo>
                  <a:lnTo>
                    <a:pt x="973" y="474"/>
                  </a:lnTo>
                  <a:lnTo>
                    <a:pt x="966" y="479"/>
                  </a:lnTo>
                  <a:lnTo>
                    <a:pt x="964" y="501"/>
                  </a:lnTo>
                  <a:lnTo>
                    <a:pt x="969" y="514"/>
                  </a:lnTo>
                  <a:lnTo>
                    <a:pt x="991" y="529"/>
                  </a:lnTo>
                  <a:lnTo>
                    <a:pt x="1000" y="544"/>
                  </a:lnTo>
                  <a:lnTo>
                    <a:pt x="1007" y="553"/>
                  </a:lnTo>
                  <a:lnTo>
                    <a:pt x="1005" y="569"/>
                  </a:lnTo>
                  <a:lnTo>
                    <a:pt x="991" y="582"/>
                  </a:lnTo>
                  <a:lnTo>
                    <a:pt x="976" y="582"/>
                  </a:lnTo>
                  <a:lnTo>
                    <a:pt x="952" y="563"/>
                  </a:lnTo>
                  <a:lnTo>
                    <a:pt x="935" y="556"/>
                  </a:lnTo>
                  <a:lnTo>
                    <a:pt x="928" y="552"/>
                  </a:lnTo>
                  <a:lnTo>
                    <a:pt x="921" y="562"/>
                  </a:lnTo>
                  <a:lnTo>
                    <a:pt x="923" y="576"/>
                  </a:lnTo>
                  <a:lnTo>
                    <a:pt x="929" y="587"/>
                  </a:lnTo>
                  <a:lnTo>
                    <a:pt x="933" y="604"/>
                  </a:lnTo>
                  <a:lnTo>
                    <a:pt x="948" y="610"/>
                  </a:lnTo>
                  <a:lnTo>
                    <a:pt x="943" y="619"/>
                  </a:lnTo>
                  <a:lnTo>
                    <a:pt x="944" y="632"/>
                  </a:lnTo>
                  <a:lnTo>
                    <a:pt x="949" y="645"/>
                  </a:lnTo>
                  <a:lnTo>
                    <a:pt x="939" y="644"/>
                  </a:lnTo>
                  <a:lnTo>
                    <a:pt x="928" y="629"/>
                  </a:lnTo>
                  <a:lnTo>
                    <a:pt x="929" y="613"/>
                  </a:lnTo>
                  <a:lnTo>
                    <a:pt x="925" y="608"/>
                  </a:lnTo>
                  <a:lnTo>
                    <a:pt x="921" y="590"/>
                  </a:lnTo>
                  <a:lnTo>
                    <a:pt x="916" y="585"/>
                  </a:lnTo>
                  <a:lnTo>
                    <a:pt x="914" y="560"/>
                  </a:lnTo>
                  <a:lnTo>
                    <a:pt x="907" y="544"/>
                  </a:lnTo>
                  <a:lnTo>
                    <a:pt x="895" y="530"/>
                  </a:lnTo>
                  <a:lnTo>
                    <a:pt x="873" y="522"/>
                  </a:lnTo>
                  <a:lnTo>
                    <a:pt x="857" y="509"/>
                  </a:lnTo>
                  <a:lnTo>
                    <a:pt x="850" y="499"/>
                  </a:lnTo>
                  <a:lnTo>
                    <a:pt x="839" y="488"/>
                  </a:lnTo>
                  <a:lnTo>
                    <a:pt x="822" y="463"/>
                  </a:lnTo>
                  <a:lnTo>
                    <a:pt x="807" y="465"/>
                  </a:lnTo>
                  <a:lnTo>
                    <a:pt x="787" y="477"/>
                  </a:lnTo>
                  <a:lnTo>
                    <a:pt x="778" y="487"/>
                  </a:lnTo>
                  <a:lnTo>
                    <a:pt x="760" y="506"/>
                  </a:lnTo>
                  <a:lnTo>
                    <a:pt x="747" y="526"/>
                  </a:lnTo>
                  <a:lnTo>
                    <a:pt x="742" y="533"/>
                  </a:lnTo>
                  <a:lnTo>
                    <a:pt x="747" y="557"/>
                  </a:lnTo>
                  <a:lnTo>
                    <a:pt x="746" y="580"/>
                  </a:lnTo>
                  <a:lnTo>
                    <a:pt x="730" y="596"/>
                  </a:lnTo>
                  <a:lnTo>
                    <a:pt x="721" y="597"/>
                  </a:lnTo>
                  <a:lnTo>
                    <a:pt x="702" y="564"/>
                  </a:lnTo>
                  <a:lnTo>
                    <a:pt x="687" y="540"/>
                  </a:lnTo>
                  <a:lnTo>
                    <a:pt x="657" y="496"/>
                  </a:lnTo>
                  <a:lnTo>
                    <a:pt x="656" y="479"/>
                  </a:lnTo>
                  <a:lnTo>
                    <a:pt x="649" y="471"/>
                  </a:lnTo>
                  <a:lnTo>
                    <a:pt x="644" y="482"/>
                  </a:lnTo>
                  <a:lnTo>
                    <a:pt x="618" y="457"/>
                  </a:lnTo>
                  <a:lnTo>
                    <a:pt x="583" y="438"/>
                  </a:lnTo>
                  <a:lnTo>
                    <a:pt x="561" y="442"/>
                  </a:lnTo>
                  <a:lnTo>
                    <a:pt x="529" y="440"/>
                  </a:lnTo>
                  <a:lnTo>
                    <a:pt x="514" y="426"/>
                  </a:lnTo>
                  <a:lnTo>
                    <a:pt x="497" y="428"/>
                  </a:lnTo>
                  <a:lnTo>
                    <a:pt x="473" y="422"/>
                  </a:lnTo>
                  <a:lnTo>
                    <a:pt x="423" y="375"/>
                  </a:lnTo>
                  <a:lnTo>
                    <a:pt x="426" y="394"/>
                  </a:lnTo>
                  <a:lnTo>
                    <a:pt x="441" y="421"/>
                  </a:lnTo>
                  <a:lnTo>
                    <a:pt x="458" y="440"/>
                  </a:lnTo>
                  <a:lnTo>
                    <a:pt x="476" y="450"/>
                  </a:lnTo>
                  <a:lnTo>
                    <a:pt x="496" y="442"/>
                  </a:lnTo>
                  <a:lnTo>
                    <a:pt x="512" y="442"/>
                  </a:lnTo>
                  <a:lnTo>
                    <a:pt x="533" y="459"/>
                  </a:lnTo>
                  <a:lnTo>
                    <a:pt x="545" y="472"/>
                  </a:lnTo>
                  <a:lnTo>
                    <a:pt x="543" y="480"/>
                  </a:lnTo>
                  <a:lnTo>
                    <a:pt x="507" y="517"/>
                  </a:lnTo>
                  <a:lnTo>
                    <a:pt x="483" y="531"/>
                  </a:lnTo>
                  <a:lnTo>
                    <a:pt x="433" y="550"/>
                  </a:lnTo>
                  <a:lnTo>
                    <a:pt x="418" y="556"/>
                  </a:lnTo>
                  <a:lnTo>
                    <a:pt x="409" y="550"/>
                  </a:lnTo>
                  <a:lnTo>
                    <a:pt x="406" y="542"/>
                  </a:lnTo>
                  <a:lnTo>
                    <a:pt x="405" y="531"/>
                  </a:lnTo>
                  <a:lnTo>
                    <a:pt x="401" y="520"/>
                  </a:lnTo>
                  <a:lnTo>
                    <a:pt x="394" y="511"/>
                  </a:lnTo>
                  <a:lnTo>
                    <a:pt x="388" y="503"/>
                  </a:lnTo>
                  <a:lnTo>
                    <a:pt x="379" y="492"/>
                  </a:lnTo>
                  <a:lnTo>
                    <a:pt x="374" y="485"/>
                  </a:lnTo>
                  <a:lnTo>
                    <a:pt x="370" y="476"/>
                  </a:lnTo>
                  <a:lnTo>
                    <a:pt x="363" y="468"/>
                  </a:lnTo>
                  <a:lnTo>
                    <a:pt x="352" y="448"/>
                  </a:lnTo>
                  <a:lnTo>
                    <a:pt x="346" y="440"/>
                  </a:lnTo>
                  <a:lnTo>
                    <a:pt x="338" y="429"/>
                  </a:lnTo>
                  <a:lnTo>
                    <a:pt x="325" y="414"/>
                  </a:lnTo>
                  <a:lnTo>
                    <a:pt x="318" y="405"/>
                  </a:lnTo>
                  <a:lnTo>
                    <a:pt x="312" y="399"/>
                  </a:lnTo>
                  <a:lnTo>
                    <a:pt x="305" y="386"/>
                  </a:lnTo>
                  <a:lnTo>
                    <a:pt x="326" y="374"/>
                  </a:lnTo>
                  <a:lnTo>
                    <a:pt x="335" y="348"/>
                  </a:lnTo>
                  <a:lnTo>
                    <a:pt x="315" y="341"/>
                  </a:lnTo>
                  <a:lnTo>
                    <a:pt x="287" y="345"/>
                  </a:lnTo>
                  <a:lnTo>
                    <a:pt x="281" y="342"/>
                  </a:lnTo>
                  <a:lnTo>
                    <a:pt x="278" y="342"/>
                  </a:lnTo>
                  <a:lnTo>
                    <a:pt x="274" y="342"/>
                  </a:lnTo>
                  <a:lnTo>
                    <a:pt x="271" y="342"/>
                  </a:lnTo>
                  <a:lnTo>
                    <a:pt x="270" y="337"/>
                  </a:lnTo>
                  <a:lnTo>
                    <a:pt x="268" y="333"/>
                  </a:lnTo>
                  <a:lnTo>
                    <a:pt x="268" y="325"/>
                  </a:lnTo>
                  <a:lnTo>
                    <a:pt x="263" y="321"/>
                  </a:lnTo>
                  <a:lnTo>
                    <a:pt x="262" y="316"/>
                  </a:lnTo>
                  <a:lnTo>
                    <a:pt x="259" y="315"/>
                  </a:lnTo>
                  <a:lnTo>
                    <a:pt x="256" y="311"/>
                  </a:lnTo>
                  <a:lnTo>
                    <a:pt x="255" y="307"/>
                  </a:lnTo>
                  <a:lnTo>
                    <a:pt x="253" y="303"/>
                  </a:lnTo>
                  <a:lnTo>
                    <a:pt x="251" y="299"/>
                  </a:lnTo>
                  <a:lnTo>
                    <a:pt x="245" y="299"/>
                  </a:lnTo>
                  <a:lnTo>
                    <a:pt x="241" y="299"/>
                  </a:lnTo>
                  <a:lnTo>
                    <a:pt x="239" y="299"/>
                  </a:lnTo>
                  <a:lnTo>
                    <a:pt x="238" y="306"/>
                  </a:lnTo>
                  <a:lnTo>
                    <a:pt x="238" y="311"/>
                  </a:lnTo>
                  <a:lnTo>
                    <a:pt x="238" y="317"/>
                  </a:lnTo>
                  <a:lnTo>
                    <a:pt x="238" y="323"/>
                  </a:lnTo>
                  <a:lnTo>
                    <a:pt x="238" y="327"/>
                  </a:lnTo>
                  <a:lnTo>
                    <a:pt x="233" y="329"/>
                  </a:lnTo>
                  <a:lnTo>
                    <a:pt x="229" y="333"/>
                  </a:lnTo>
                  <a:lnTo>
                    <a:pt x="223" y="327"/>
                  </a:lnTo>
                  <a:lnTo>
                    <a:pt x="219" y="319"/>
                  </a:lnTo>
                  <a:lnTo>
                    <a:pt x="220" y="310"/>
                  </a:lnTo>
                  <a:lnTo>
                    <a:pt x="214" y="296"/>
                  </a:lnTo>
                  <a:lnTo>
                    <a:pt x="211" y="288"/>
                  </a:lnTo>
                  <a:lnTo>
                    <a:pt x="204" y="283"/>
                  </a:lnTo>
                  <a:lnTo>
                    <a:pt x="196" y="278"/>
                  </a:lnTo>
                  <a:lnTo>
                    <a:pt x="192" y="271"/>
                  </a:lnTo>
                  <a:lnTo>
                    <a:pt x="189" y="266"/>
                  </a:lnTo>
                  <a:lnTo>
                    <a:pt x="182" y="265"/>
                  </a:lnTo>
                  <a:lnTo>
                    <a:pt x="180" y="262"/>
                  </a:lnTo>
                  <a:lnTo>
                    <a:pt x="175" y="262"/>
                  </a:lnTo>
                  <a:lnTo>
                    <a:pt x="171" y="267"/>
                  </a:lnTo>
                  <a:lnTo>
                    <a:pt x="167" y="271"/>
                  </a:lnTo>
                  <a:lnTo>
                    <a:pt x="176" y="276"/>
                  </a:lnTo>
                  <a:lnTo>
                    <a:pt x="181" y="283"/>
                  </a:lnTo>
                  <a:lnTo>
                    <a:pt x="190" y="292"/>
                  </a:lnTo>
                  <a:lnTo>
                    <a:pt x="194" y="296"/>
                  </a:lnTo>
                  <a:lnTo>
                    <a:pt x="201" y="299"/>
                  </a:lnTo>
                  <a:lnTo>
                    <a:pt x="206" y="307"/>
                  </a:lnTo>
                  <a:lnTo>
                    <a:pt x="200" y="314"/>
                  </a:lnTo>
                  <a:lnTo>
                    <a:pt x="199" y="311"/>
                  </a:lnTo>
                  <a:lnTo>
                    <a:pt x="199" y="307"/>
                  </a:lnTo>
                  <a:lnTo>
                    <a:pt x="196" y="316"/>
                  </a:lnTo>
                  <a:lnTo>
                    <a:pt x="195" y="324"/>
                  </a:lnTo>
                  <a:lnTo>
                    <a:pt x="189" y="326"/>
                  </a:lnTo>
                  <a:lnTo>
                    <a:pt x="191" y="316"/>
                  </a:lnTo>
                  <a:lnTo>
                    <a:pt x="190" y="311"/>
                  </a:lnTo>
                  <a:lnTo>
                    <a:pt x="183" y="308"/>
                  </a:lnTo>
                  <a:lnTo>
                    <a:pt x="180" y="306"/>
                  </a:lnTo>
                  <a:lnTo>
                    <a:pt x="177" y="302"/>
                  </a:lnTo>
                  <a:lnTo>
                    <a:pt x="171" y="298"/>
                  </a:lnTo>
                  <a:lnTo>
                    <a:pt x="167" y="295"/>
                  </a:lnTo>
                  <a:lnTo>
                    <a:pt x="163" y="289"/>
                  </a:lnTo>
                  <a:lnTo>
                    <a:pt x="158" y="286"/>
                  </a:lnTo>
                  <a:lnTo>
                    <a:pt x="155" y="280"/>
                  </a:lnTo>
                  <a:lnTo>
                    <a:pt x="154" y="275"/>
                  </a:lnTo>
                  <a:lnTo>
                    <a:pt x="150" y="273"/>
                  </a:lnTo>
                  <a:lnTo>
                    <a:pt x="146" y="270"/>
                  </a:lnTo>
                  <a:lnTo>
                    <a:pt x="138" y="270"/>
                  </a:lnTo>
                  <a:lnTo>
                    <a:pt x="131" y="271"/>
                  </a:lnTo>
                  <a:lnTo>
                    <a:pt x="123" y="270"/>
                  </a:lnTo>
                  <a:lnTo>
                    <a:pt x="109" y="271"/>
                  </a:lnTo>
                  <a:lnTo>
                    <a:pt x="99" y="272"/>
                  </a:lnTo>
                  <a:lnTo>
                    <a:pt x="96" y="274"/>
                  </a:lnTo>
                  <a:lnTo>
                    <a:pt x="95" y="280"/>
                  </a:lnTo>
                  <a:lnTo>
                    <a:pt x="95" y="287"/>
                  </a:lnTo>
                  <a:lnTo>
                    <a:pt x="89" y="294"/>
                  </a:lnTo>
                  <a:lnTo>
                    <a:pt x="85" y="297"/>
                  </a:lnTo>
                  <a:lnTo>
                    <a:pt x="83" y="299"/>
                  </a:lnTo>
                  <a:lnTo>
                    <a:pt x="80" y="306"/>
                  </a:lnTo>
                  <a:lnTo>
                    <a:pt x="78" y="310"/>
                  </a:lnTo>
                  <a:lnTo>
                    <a:pt x="81" y="313"/>
                  </a:lnTo>
                  <a:lnTo>
                    <a:pt x="81" y="319"/>
                  </a:lnTo>
                  <a:lnTo>
                    <a:pt x="80" y="322"/>
                  </a:lnTo>
                  <a:lnTo>
                    <a:pt x="78" y="326"/>
                  </a:lnTo>
                  <a:lnTo>
                    <a:pt x="73" y="333"/>
                  </a:lnTo>
                  <a:lnTo>
                    <a:pt x="70" y="330"/>
                  </a:lnTo>
                  <a:lnTo>
                    <a:pt x="67" y="332"/>
                  </a:lnTo>
                  <a:lnTo>
                    <a:pt x="63" y="335"/>
                  </a:lnTo>
                  <a:lnTo>
                    <a:pt x="57" y="336"/>
                  </a:lnTo>
                  <a:lnTo>
                    <a:pt x="51" y="341"/>
                  </a:lnTo>
                  <a:lnTo>
                    <a:pt x="45" y="342"/>
                  </a:lnTo>
                  <a:lnTo>
                    <a:pt x="39" y="342"/>
                  </a:lnTo>
                  <a:lnTo>
                    <a:pt x="33" y="342"/>
                  </a:lnTo>
                  <a:lnTo>
                    <a:pt x="20" y="345"/>
                  </a:lnTo>
                  <a:lnTo>
                    <a:pt x="14" y="345"/>
                  </a:lnTo>
                  <a:lnTo>
                    <a:pt x="11" y="338"/>
                  </a:lnTo>
                  <a:lnTo>
                    <a:pt x="6" y="329"/>
                  </a:lnTo>
                  <a:lnTo>
                    <a:pt x="4" y="321"/>
                  </a:lnTo>
                  <a:lnTo>
                    <a:pt x="3" y="313"/>
                  </a:lnTo>
                  <a:lnTo>
                    <a:pt x="3" y="303"/>
                  </a:lnTo>
                  <a:lnTo>
                    <a:pt x="0" y="289"/>
                  </a:lnTo>
                  <a:lnTo>
                    <a:pt x="12" y="280"/>
                  </a:lnTo>
                  <a:lnTo>
                    <a:pt x="18" y="273"/>
                  </a:lnTo>
                  <a:lnTo>
                    <a:pt x="31" y="273"/>
                  </a:lnTo>
                  <a:lnTo>
                    <a:pt x="45" y="275"/>
                  </a:lnTo>
                  <a:lnTo>
                    <a:pt x="55" y="271"/>
                  </a:lnTo>
                  <a:lnTo>
                    <a:pt x="66" y="270"/>
                  </a:lnTo>
                  <a:lnTo>
                    <a:pt x="67" y="258"/>
                  </a:lnTo>
                  <a:lnTo>
                    <a:pt x="73" y="250"/>
                  </a:lnTo>
                  <a:lnTo>
                    <a:pt x="58" y="241"/>
                  </a:lnTo>
                  <a:lnTo>
                    <a:pt x="56" y="234"/>
                  </a:lnTo>
                  <a:lnTo>
                    <a:pt x="57" y="224"/>
                  </a:lnTo>
                  <a:lnTo>
                    <a:pt x="68" y="224"/>
                  </a:lnTo>
                  <a:lnTo>
                    <a:pt x="75" y="223"/>
                  </a:lnTo>
                  <a:lnTo>
                    <a:pt x="76" y="224"/>
                  </a:lnTo>
                  <a:lnTo>
                    <a:pt x="84" y="218"/>
                  </a:lnTo>
                  <a:lnTo>
                    <a:pt x="92" y="215"/>
                  </a:lnTo>
                  <a:lnTo>
                    <a:pt x="95" y="215"/>
                  </a:lnTo>
                  <a:lnTo>
                    <a:pt x="100" y="209"/>
                  </a:lnTo>
                  <a:lnTo>
                    <a:pt x="106" y="207"/>
                  </a:lnTo>
                  <a:lnTo>
                    <a:pt x="112" y="196"/>
                  </a:lnTo>
                  <a:lnTo>
                    <a:pt x="116" y="199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35" y="184"/>
                  </a:lnTo>
                  <a:lnTo>
                    <a:pt x="141" y="183"/>
                  </a:lnTo>
                  <a:lnTo>
                    <a:pt x="149" y="183"/>
                  </a:lnTo>
                  <a:lnTo>
                    <a:pt x="154" y="183"/>
                  </a:lnTo>
                  <a:lnTo>
                    <a:pt x="150" y="173"/>
                  </a:lnTo>
                  <a:lnTo>
                    <a:pt x="148" y="165"/>
                  </a:lnTo>
                  <a:lnTo>
                    <a:pt x="146" y="148"/>
                  </a:lnTo>
                  <a:lnTo>
                    <a:pt x="158" y="147"/>
                  </a:lnTo>
                  <a:lnTo>
                    <a:pt x="164" y="144"/>
                  </a:lnTo>
                  <a:lnTo>
                    <a:pt x="161" y="151"/>
                  </a:lnTo>
                  <a:lnTo>
                    <a:pt x="166" y="156"/>
                  </a:lnTo>
                  <a:lnTo>
                    <a:pt x="171" y="162"/>
                  </a:lnTo>
                  <a:lnTo>
                    <a:pt x="174" y="166"/>
                  </a:lnTo>
                  <a:lnTo>
                    <a:pt x="188" y="165"/>
                  </a:lnTo>
                  <a:lnTo>
                    <a:pt x="200" y="150"/>
                  </a:lnTo>
                  <a:lnTo>
                    <a:pt x="209" y="143"/>
                  </a:lnTo>
                  <a:lnTo>
                    <a:pt x="214" y="138"/>
                  </a:lnTo>
                  <a:lnTo>
                    <a:pt x="220" y="132"/>
                  </a:lnTo>
                  <a:lnTo>
                    <a:pt x="226" y="124"/>
                  </a:lnTo>
                  <a:lnTo>
                    <a:pt x="231" y="127"/>
                  </a:lnTo>
                  <a:lnTo>
                    <a:pt x="231" y="122"/>
                  </a:lnTo>
                  <a:lnTo>
                    <a:pt x="234" y="119"/>
                  </a:lnTo>
                  <a:lnTo>
                    <a:pt x="243" y="121"/>
                  </a:lnTo>
                  <a:lnTo>
                    <a:pt x="258" y="134"/>
                  </a:lnTo>
                  <a:lnTo>
                    <a:pt x="255" y="98"/>
                  </a:lnTo>
                  <a:lnTo>
                    <a:pt x="242" y="114"/>
                  </a:lnTo>
                  <a:lnTo>
                    <a:pt x="232" y="113"/>
                  </a:lnTo>
                  <a:lnTo>
                    <a:pt x="229" y="103"/>
                  </a:lnTo>
                  <a:lnTo>
                    <a:pt x="229" y="98"/>
                  </a:lnTo>
                  <a:lnTo>
                    <a:pt x="226" y="95"/>
                  </a:lnTo>
                  <a:lnTo>
                    <a:pt x="234" y="87"/>
                  </a:lnTo>
                  <a:lnTo>
                    <a:pt x="239" y="81"/>
                  </a:lnTo>
                  <a:lnTo>
                    <a:pt x="244" y="79"/>
                  </a:lnTo>
                  <a:lnTo>
                    <a:pt x="248" y="78"/>
                  </a:lnTo>
                  <a:lnTo>
                    <a:pt x="251" y="73"/>
                  </a:lnTo>
                  <a:lnTo>
                    <a:pt x="255" y="72"/>
                  </a:lnTo>
                  <a:lnTo>
                    <a:pt x="260" y="72"/>
                  </a:lnTo>
                  <a:lnTo>
                    <a:pt x="251" y="63"/>
                  </a:lnTo>
                  <a:lnTo>
                    <a:pt x="242" y="65"/>
                  </a:lnTo>
                  <a:lnTo>
                    <a:pt x="236" y="65"/>
                  </a:lnTo>
                  <a:lnTo>
                    <a:pt x="231" y="62"/>
                  </a:lnTo>
                  <a:lnTo>
                    <a:pt x="231" y="68"/>
                  </a:lnTo>
                  <a:lnTo>
                    <a:pt x="226" y="74"/>
                  </a:lnTo>
                  <a:lnTo>
                    <a:pt x="219" y="84"/>
                  </a:lnTo>
                  <a:lnTo>
                    <a:pt x="212" y="88"/>
                  </a:lnTo>
                  <a:lnTo>
                    <a:pt x="207" y="88"/>
                  </a:lnTo>
                  <a:lnTo>
                    <a:pt x="205" y="95"/>
                  </a:lnTo>
                  <a:lnTo>
                    <a:pt x="205" y="98"/>
                  </a:lnTo>
                  <a:lnTo>
                    <a:pt x="201" y="101"/>
                  </a:lnTo>
                  <a:lnTo>
                    <a:pt x="206" y="113"/>
                  </a:lnTo>
                  <a:lnTo>
                    <a:pt x="209" y="119"/>
                  </a:lnTo>
                  <a:lnTo>
                    <a:pt x="203" y="128"/>
                  </a:lnTo>
                  <a:lnTo>
                    <a:pt x="196" y="134"/>
                  </a:lnTo>
                  <a:lnTo>
                    <a:pt x="194" y="143"/>
                  </a:lnTo>
                  <a:lnTo>
                    <a:pt x="190" y="150"/>
                  </a:lnTo>
                  <a:lnTo>
                    <a:pt x="186" y="150"/>
                  </a:lnTo>
                  <a:lnTo>
                    <a:pt x="180" y="151"/>
                  </a:lnTo>
                  <a:lnTo>
                    <a:pt x="174" y="154"/>
                  </a:lnTo>
                  <a:lnTo>
                    <a:pt x="172" y="153"/>
                  </a:lnTo>
                  <a:lnTo>
                    <a:pt x="172" y="148"/>
                  </a:lnTo>
                  <a:lnTo>
                    <a:pt x="171" y="140"/>
                  </a:lnTo>
                  <a:lnTo>
                    <a:pt x="166" y="140"/>
                  </a:lnTo>
                  <a:lnTo>
                    <a:pt x="163" y="135"/>
                  </a:lnTo>
                  <a:lnTo>
                    <a:pt x="164" y="128"/>
                  </a:lnTo>
                  <a:lnTo>
                    <a:pt x="165" y="124"/>
                  </a:lnTo>
                  <a:lnTo>
                    <a:pt x="164" y="122"/>
                  </a:lnTo>
                  <a:lnTo>
                    <a:pt x="160" y="124"/>
                  </a:lnTo>
                  <a:lnTo>
                    <a:pt x="158" y="124"/>
                  </a:lnTo>
                  <a:lnTo>
                    <a:pt x="155" y="123"/>
                  </a:lnTo>
                  <a:lnTo>
                    <a:pt x="153" y="122"/>
                  </a:lnTo>
                  <a:lnTo>
                    <a:pt x="148" y="126"/>
                  </a:lnTo>
                  <a:lnTo>
                    <a:pt x="143" y="131"/>
                  </a:lnTo>
                  <a:lnTo>
                    <a:pt x="138" y="136"/>
                  </a:lnTo>
                  <a:lnTo>
                    <a:pt x="127" y="135"/>
                  </a:lnTo>
                  <a:lnTo>
                    <a:pt x="120" y="134"/>
                  </a:lnTo>
                  <a:lnTo>
                    <a:pt x="115" y="129"/>
                  </a:lnTo>
                  <a:lnTo>
                    <a:pt x="115" y="126"/>
                  </a:lnTo>
                  <a:lnTo>
                    <a:pt x="118" y="122"/>
                  </a:lnTo>
                  <a:lnTo>
                    <a:pt x="122" y="119"/>
                  </a:lnTo>
                  <a:lnTo>
                    <a:pt x="125" y="115"/>
                  </a:lnTo>
                  <a:lnTo>
                    <a:pt x="118" y="117"/>
                  </a:lnTo>
                  <a:lnTo>
                    <a:pt x="115" y="112"/>
                  </a:lnTo>
                  <a:lnTo>
                    <a:pt x="115" y="109"/>
                  </a:lnTo>
                  <a:lnTo>
                    <a:pt x="125" y="108"/>
                  </a:lnTo>
                  <a:lnTo>
                    <a:pt x="134" y="107"/>
                  </a:lnTo>
                  <a:lnTo>
                    <a:pt x="128" y="104"/>
                  </a:lnTo>
                  <a:lnTo>
                    <a:pt x="119" y="105"/>
                  </a:lnTo>
                  <a:lnTo>
                    <a:pt x="119" y="99"/>
                  </a:lnTo>
                  <a:lnTo>
                    <a:pt x="123" y="95"/>
                  </a:lnTo>
                  <a:lnTo>
                    <a:pt x="132" y="91"/>
                  </a:lnTo>
                  <a:lnTo>
                    <a:pt x="135" y="87"/>
                  </a:lnTo>
                  <a:lnTo>
                    <a:pt x="138" y="85"/>
                  </a:lnTo>
                  <a:lnTo>
                    <a:pt x="145" y="84"/>
                  </a:lnTo>
                  <a:lnTo>
                    <a:pt x="151" y="85"/>
                  </a:lnTo>
                  <a:lnTo>
                    <a:pt x="154" y="87"/>
                  </a:lnTo>
                  <a:lnTo>
                    <a:pt x="159" y="84"/>
                  </a:lnTo>
                  <a:lnTo>
                    <a:pt x="154" y="83"/>
                  </a:lnTo>
                  <a:lnTo>
                    <a:pt x="154" y="75"/>
                  </a:lnTo>
                  <a:lnTo>
                    <a:pt x="167" y="66"/>
                  </a:lnTo>
                  <a:lnTo>
                    <a:pt x="174" y="60"/>
                  </a:lnTo>
                  <a:lnTo>
                    <a:pt x="178" y="59"/>
                  </a:lnTo>
                  <a:lnTo>
                    <a:pt x="177" y="56"/>
                  </a:lnTo>
                  <a:lnTo>
                    <a:pt x="183" y="49"/>
                  </a:lnTo>
                  <a:lnTo>
                    <a:pt x="190" y="40"/>
                  </a:lnTo>
                  <a:lnTo>
                    <a:pt x="198" y="36"/>
                  </a:lnTo>
                  <a:lnTo>
                    <a:pt x="192" y="32"/>
                  </a:lnTo>
                  <a:lnTo>
                    <a:pt x="208" y="23"/>
                  </a:lnTo>
                  <a:lnTo>
                    <a:pt x="215" y="24"/>
                  </a:lnTo>
                  <a:lnTo>
                    <a:pt x="214" y="19"/>
                  </a:lnTo>
                  <a:lnTo>
                    <a:pt x="228" y="18"/>
                  </a:lnTo>
                  <a:lnTo>
                    <a:pt x="254" y="2"/>
                  </a:lnTo>
                  <a:lnTo>
                    <a:pt x="258" y="0"/>
                  </a:lnTo>
                  <a:lnTo>
                    <a:pt x="253" y="12"/>
                  </a:lnTo>
                  <a:lnTo>
                    <a:pt x="259" y="6"/>
                  </a:lnTo>
                  <a:lnTo>
                    <a:pt x="266" y="4"/>
                  </a:lnTo>
                  <a:lnTo>
                    <a:pt x="265" y="9"/>
                  </a:lnTo>
                  <a:lnTo>
                    <a:pt x="285" y="3"/>
                  </a:lnTo>
                  <a:lnTo>
                    <a:pt x="295" y="8"/>
                  </a:lnTo>
                  <a:lnTo>
                    <a:pt x="281" y="13"/>
                  </a:lnTo>
                  <a:lnTo>
                    <a:pt x="286" y="19"/>
                  </a:lnTo>
                  <a:lnTo>
                    <a:pt x="306" y="18"/>
                  </a:lnTo>
                  <a:lnTo>
                    <a:pt x="335" y="27"/>
                  </a:lnTo>
                  <a:lnTo>
                    <a:pt x="333" y="37"/>
                  </a:lnTo>
                  <a:lnTo>
                    <a:pt x="321" y="46"/>
                  </a:lnTo>
                  <a:lnTo>
                    <a:pt x="303" y="51"/>
                  </a:lnTo>
                  <a:lnTo>
                    <a:pt x="300" y="62"/>
                  </a:lnTo>
                  <a:lnTo>
                    <a:pt x="301" y="72"/>
                  </a:lnTo>
                  <a:lnTo>
                    <a:pt x="306" y="74"/>
                  </a:lnTo>
                  <a:lnTo>
                    <a:pt x="307" y="79"/>
                  </a:lnTo>
                  <a:lnTo>
                    <a:pt x="309" y="81"/>
                  </a:lnTo>
                  <a:lnTo>
                    <a:pt x="313" y="83"/>
                  </a:lnTo>
                  <a:lnTo>
                    <a:pt x="314" y="89"/>
                  </a:lnTo>
                  <a:lnTo>
                    <a:pt x="320" y="96"/>
                  </a:lnTo>
                  <a:lnTo>
                    <a:pt x="320" y="99"/>
                  </a:lnTo>
                  <a:lnTo>
                    <a:pt x="326" y="99"/>
                  </a:lnTo>
                  <a:lnTo>
                    <a:pt x="328" y="101"/>
                  </a:lnTo>
                  <a:lnTo>
                    <a:pt x="333" y="103"/>
                  </a:lnTo>
                  <a:lnTo>
                    <a:pt x="336" y="100"/>
                  </a:lnTo>
                  <a:lnTo>
                    <a:pt x="339" y="95"/>
                  </a:lnTo>
                  <a:lnTo>
                    <a:pt x="341" y="92"/>
                  </a:lnTo>
                  <a:lnTo>
                    <a:pt x="346" y="94"/>
                  </a:lnTo>
                  <a:lnTo>
                    <a:pt x="352" y="87"/>
                  </a:lnTo>
                  <a:lnTo>
                    <a:pt x="352" y="82"/>
                  </a:lnTo>
                  <a:lnTo>
                    <a:pt x="354" y="78"/>
                  </a:lnTo>
                  <a:lnTo>
                    <a:pt x="355" y="75"/>
                  </a:lnTo>
                  <a:lnTo>
                    <a:pt x="367" y="72"/>
                  </a:lnTo>
                  <a:lnTo>
                    <a:pt x="377" y="69"/>
                  </a:lnTo>
                  <a:lnTo>
                    <a:pt x="390" y="65"/>
                  </a:lnTo>
                  <a:lnTo>
                    <a:pt x="405" y="68"/>
                  </a:lnTo>
                  <a:lnTo>
                    <a:pt x="420" y="68"/>
                  </a:lnTo>
                  <a:lnTo>
                    <a:pt x="445" y="68"/>
                  </a:lnTo>
                  <a:lnTo>
                    <a:pt x="449" y="43"/>
                  </a:lnTo>
                  <a:lnTo>
                    <a:pt x="463" y="44"/>
                  </a:lnTo>
                  <a:lnTo>
                    <a:pt x="473" y="63"/>
                  </a:lnTo>
                  <a:lnTo>
                    <a:pt x="475" y="47"/>
                  </a:lnTo>
                  <a:lnTo>
                    <a:pt x="521" y="3"/>
                  </a:lnTo>
                  <a:lnTo>
                    <a:pt x="539" y="3"/>
                  </a:lnTo>
                  <a:lnTo>
                    <a:pt x="555" y="12"/>
                  </a:lnTo>
                  <a:lnTo>
                    <a:pt x="576" y="11"/>
                  </a:lnTo>
                  <a:lnTo>
                    <a:pt x="604" y="27"/>
                  </a:lnTo>
                  <a:lnTo>
                    <a:pt x="636" y="36"/>
                  </a:lnTo>
                  <a:lnTo>
                    <a:pt x="659" y="34"/>
                  </a:lnTo>
                  <a:lnTo>
                    <a:pt x="689" y="44"/>
                  </a:lnTo>
                  <a:lnTo>
                    <a:pt x="714" y="44"/>
                  </a:lnTo>
                  <a:lnTo>
                    <a:pt x="726" y="37"/>
                  </a:lnTo>
                  <a:lnTo>
                    <a:pt x="754" y="37"/>
                  </a:lnTo>
                  <a:lnTo>
                    <a:pt x="769" y="45"/>
                  </a:lnTo>
                  <a:lnTo>
                    <a:pt x="807" y="45"/>
                  </a:lnTo>
                  <a:lnTo>
                    <a:pt x="839" y="59"/>
                  </a:lnTo>
                  <a:lnTo>
                    <a:pt x="898" y="57"/>
                  </a:lnTo>
                  <a:lnTo>
                    <a:pt x="991" y="63"/>
                  </a:lnTo>
                  <a:lnTo>
                    <a:pt x="1036" y="82"/>
                  </a:lnTo>
                  <a:lnTo>
                    <a:pt x="1074" y="94"/>
                  </a:lnTo>
                  <a:lnTo>
                    <a:pt x="1098" y="104"/>
                  </a:lnTo>
                  <a:lnTo>
                    <a:pt x="1091" y="107"/>
                  </a:lnTo>
                  <a:lnTo>
                    <a:pt x="1074" y="99"/>
                  </a:lnTo>
                  <a:lnTo>
                    <a:pt x="1035" y="96"/>
                  </a:lnTo>
                  <a:lnTo>
                    <a:pt x="1046" y="104"/>
                  </a:lnTo>
                  <a:lnTo>
                    <a:pt x="1063" y="108"/>
                  </a:lnTo>
                  <a:lnTo>
                    <a:pt x="1058" y="121"/>
                  </a:lnTo>
                  <a:lnTo>
                    <a:pt x="1040" y="129"/>
                  </a:lnTo>
                  <a:lnTo>
                    <a:pt x="1034" y="142"/>
                  </a:lnTo>
                  <a:lnTo>
                    <a:pt x="1058" y="154"/>
                  </a:lnTo>
                  <a:lnTo>
                    <a:pt x="1075" y="170"/>
                  </a:lnTo>
                  <a:lnTo>
                    <a:pt x="1084" y="193"/>
                  </a:lnTo>
                  <a:lnTo>
                    <a:pt x="1073" y="195"/>
                  </a:lnTo>
                  <a:lnTo>
                    <a:pt x="1049" y="188"/>
                  </a:lnTo>
                  <a:lnTo>
                    <a:pt x="1024" y="171"/>
                  </a:lnTo>
                  <a:lnTo>
                    <a:pt x="1014" y="162"/>
                  </a:lnTo>
                  <a:lnTo>
                    <a:pt x="1008" y="150"/>
                  </a:lnTo>
                  <a:lnTo>
                    <a:pt x="1002" y="132"/>
                  </a:lnTo>
                  <a:lnTo>
                    <a:pt x="992" y="126"/>
                  </a:lnTo>
                  <a:lnTo>
                    <a:pt x="983" y="125"/>
                  </a:lnTo>
                  <a:lnTo>
                    <a:pt x="975" y="127"/>
                  </a:lnTo>
                  <a:lnTo>
                    <a:pt x="984" y="141"/>
                  </a:lnTo>
                  <a:lnTo>
                    <a:pt x="960" y="143"/>
                  </a:lnTo>
                  <a:lnTo>
                    <a:pt x="949" y="136"/>
                  </a:lnTo>
                  <a:lnTo>
                    <a:pt x="928" y="140"/>
                  </a:lnTo>
                  <a:lnTo>
                    <a:pt x="912" y="151"/>
                  </a:lnTo>
                  <a:lnTo>
                    <a:pt x="912" y="157"/>
                  </a:lnTo>
                  <a:lnTo>
                    <a:pt x="918" y="167"/>
                  </a:lnTo>
                  <a:lnTo>
                    <a:pt x="943" y="170"/>
                  </a:lnTo>
                  <a:lnTo>
                    <a:pt x="963" y="182"/>
                  </a:lnTo>
                  <a:lnTo>
                    <a:pt x="997" y="215"/>
                  </a:lnTo>
                  <a:lnTo>
                    <a:pt x="1011" y="237"/>
                  </a:lnTo>
                  <a:lnTo>
                    <a:pt x="1026" y="263"/>
                  </a:lnTo>
                  <a:lnTo>
                    <a:pt x="1023" y="263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8" name="Freeform 46"/>
            <p:cNvSpPr>
              <a:spLocks/>
            </p:cNvSpPr>
            <p:nvPr/>
          </p:nvSpPr>
          <p:spPr bwMode="auto">
            <a:xfrm>
              <a:off x="2497" y="825"/>
              <a:ext cx="1173" cy="1110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42" y="74"/>
                </a:cxn>
                <a:cxn ang="0">
                  <a:pos x="93" y="48"/>
                </a:cxn>
                <a:cxn ang="0">
                  <a:pos x="116" y="28"/>
                </a:cxn>
                <a:cxn ang="0">
                  <a:pos x="156" y="24"/>
                </a:cxn>
                <a:cxn ang="0">
                  <a:pos x="280" y="25"/>
                </a:cxn>
                <a:cxn ang="0">
                  <a:pos x="343" y="35"/>
                </a:cxn>
                <a:cxn ang="0">
                  <a:pos x="319" y="34"/>
                </a:cxn>
                <a:cxn ang="0">
                  <a:pos x="303" y="1"/>
                </a:cxn>
                <a:cxn ang="0">
                  <a:pos x="334" y="0"/>
                </a:cxn>
                <a:cxn ang="0">
                  <a:pos x="358" y="15"/>
                </a:cxn>
                <a:cxn ang="0">
                  <a:pos x="395" y="38"/>
                </a:cxn>
                <a:cxn ang="0">
                  <a:pos x="388" y="12"/>
                </a:cxn>
                <a:cxn ang="0">
                  <a:pos x="457" y="37"/>
                </a:cxn>
                <a:cxn ang="0">
                  <a:pos x="458" y="47"/>
                </a:cxn>
                <a:cxn ang="0">
                  <a:pos x="436" y="72"/>
                </a:cxn>
                <a:cxn ang="0">
                  <a:pos x="419" y="113"/>
                </a:cxn>
                <a:cxn ang="0">
                  <a:pos x="483" y="136"/>
                </a:cxn>
                <a:cxn ang="0">
                  <a:pos x="485" y="172"/>
                </a:cxn>
                <a:cxn ang="0">
                  <a:pos x="494" y="144"/>
                </a:cxn>
                <a:cxn ang="0">
                  <a:pos x="494" y="92"/>
                </a:cxn>
                <a:cxn ang="0">
                  <a:pos x="539" y="106"/>
                </a:cxn>
                <a:cxn ang="0">
                  <a:pos x="567" y="91"/>
                </a:cxn>
                <a:cxn ang="0">
                  <a:pos x="617" y="129"/>
                </a:cxn>
                <a:cxn ang="0">
                  <a:pos x="651" y="162"/>
                </a:cxn>
                <a:cxn ang="0">
                  <a:pos x="624" y="175"/>
                </a:cxn>
                <a:cxn ang="0">
                  <a:pos x="577" y="186"/>
                </a:cxn>
                <a:cxn ang="0">
                  <a:pos x="610" y="193"/>
                </a:cxn>
                <a:cxn ang="0">
                  <a:pos x="624" y="223"/>
                </a:cxn>
                <a:cxn ang="0">
                  <a:pos x="611" y="225"/>
                </a:cxn>
                <a:cxn ang="0">
                  <a:pos x="592" y="237"/>
                </a:cxn>
                <a:cxn ang="0">
                  <a:pos x="562" y="265"/>
                </a:cxn>
                <a:cxn ang="0">
                  <a:pos x="559" y="304"/>
                </a:cxn>
                <a:cxn ang="0">
                  <a:pos x="527" y="363"/>
                </a:cxn>
                <a:cxn ang="0">
                  <a:pos x="536" y="413"/>
                </a:cxn>
                <a:cxn ang="0">
                  <a:pos x="518" y="379"/>
                </a:cxn>
                <a:cxn ang="0">
                  <a:pos x="487" y="364"/>
                </a:cxn>
                <a:cxn ang="0">
                  <a:pos x="460" y="374"/>
                </a:cxn>
                <a:cxn ang="0">
                  <a:pos x="414" y="379"/>
                </a:cxn>
                <a:cxn ang="0">
                  <a:pos x="391" y="416"/>
                </a:cxn>
                <a:cxn ang="0">
                  <a:pos x="443" y="466"/>
                </a:cxn>
                <a:cxn ang="0">
                  <a:pos x="452" y="438"/>
                </a:cxn>
                <a:cxn ang="0">
                  <a:pos x="481" y="458"/>
                </a:cxn>
                <a:cxn ang="0">
                  <a:pos x="497" y="486"/>
                </a:cxn>
                <a:cxn ang="0">
                  <a:pos x="510" y="512"/>
                </a:cxn>
                <a:cxn ang="0">
                  <a:pos x="540" y="550"/>
                </a:cxn>
                <a:cxn ang="0">
                  <a:pos x="585" y="549"/>
                </a:cxn>
                <a:cxn ang="0">
                  <a:pos x="558" y="554"/>
                </a:cxn>
                <a:cxn ang="0">
                  <a:pos x="505" y="548"/>
                </a:cxn>
                <a:cxn ang="0">
                  <a:pos x="468" y="514"/>
                </a:cxn>
                <a:cxn ang="0">
                  <a:pos x="439" y="500"/>
                </a:cxn>
                <a:cxn ang="0">
                  <a:pos x="396" y="484"/>
                </a:cxn>
                <a:cxn ang="0">
                  <a:pos x="320" y="430"/>
                </a:cxn>
                <a:cxn ang="0">
                  <a:pos x="258" y="351"/>
                </a:cxn>
                <a:cxn ang="0">
                  <a:pos x="279" y="422"/>
                </a:cxn>
                <a:cxn ang="0">
                  <a:pos x="239" y="373"/>
                </a:cxn>
                <a:cxn ang="0">
                  <a:pos x="202" y="277"/>
                </a:cxn>
                <a:cxn ang="0">
                  <a:pos x="206" y="205"/>
                </a:cxn>
                <a:cxn ang="0">
                  <a:pos x="193" y="151"/>
                </a:cxn>
                <a:cxn ang="0">
                  <a:pos x="182" y="119"/>
                </a:cxn>
                <a:cxn ang="0">
                  <a:pos x="157" y="100"/>
                </a:cxn>
                <a:cxn ang="0">
                  <a:pos x="104" y="105"/>
                </a:cxn>
                <a:cxn ang="0">
                  <a:pos x="64" y="125"/>
                </a:cxn>
              </a:cxnLst>
              <a:rect l="0" t="0" r="r" b="b"/>
              <a:pathLst>
                <a:path w="651" h="560">
                  <a:moveTo>
                    <a:pt x="0" y="144"/>
                  </a:moveTo>
                  <a:lnTo>
                    <a:pt x="31" y="125"/>
                  </a:lnTo>
                  <a:lnTo>
                    <a:pt x="49" y="117"/>
                  </a:lnTo>
                  <a:lnTo>
                    <a:pt x="52" y="105"/>
                  </a:lnTo>
                  <a:lnTo>
                    <a:pt x="38" y="98"/>
                  </a:lnTo>
                  <a:lnTo>
                    <a:pt x="37" y="84"/>
                  </a:lnTo>
                  <a:lnTo>
                    <a:pt x="43" y="80"/>
                  </a:lnTo>
                  <a:lnTo>
                    <a:pt x="42" y="74"/>
                  </a:lnTo>
                  <a:lnTo>
                    <a:pt x="66" y="72"/>
                  </a:lnTo>
                  <a:lnTo>
                    <a:pt x="72" y="61"/>
                  </a:lnTo>
                  <a:lnTo>
                    <a:pt x="73" y="51"/>
                  </a:lnTo>
                  <a:lnTo>
                    <a:pt x="93" y="48"/>
                  </a:lnTo>
                  <a:lnTo>
                    <a:pt x="95" y="38"/>
                  </a:lnTo>
                  <a:lnTo>
                    <a:pt x="76" y="35"/>
                  </a:lnTo>
                  <a:lnTo>
                    <a:pt x="85" y="28"/>
                  </a:lnTo>
                  <a:lnTo>
                    <a:pt x="116" y="28"/>
                  </a:lnTo>
                  <a:lnTo>
                    <a:pt x="125" y="20"/>
                  </a:lnTo>
                  <a:lnTo>
                    <a:pt x="138" y="19"/>
                  </a:lnTo>
                  <a:lnTo>
                    <a:pt x="146" y="12"/>
                  </a:lnTo>
                  <a:lnTo>
                    <a:pt x="156" y="24"/>
                  </a:lnTo>
                  <a:lnTo>
                    <a:pt x="195" y="22"/>
                  </a:lnTo>
                  <a:lnTo>
                    <a:pt x="213" y="34"/>
                  </a:lnTo>
                  <a:lnTo>
                    <a:pt x="271" y="31"/>
                  </a:lnTo>
                  <a:lnTo>
                    <a:pt x="280" y="25"/>
                  </a:lnTo>
                  <a:lnTo>
                    <a:pt x="302" y="35"/>
                  </a:lnTo>
                  <a:lnTo>
                    <a:pt x="325" y="44"/>
                  </a:lnTo>
                  <a:lnTo>
                    <a:pt x="336" y="40"/>
                  </a:lnTo>
                  <a:lnTo>
                    <a:pt x="343" y="35"/>
                  </a:lnTo>
                  <a:lnTo>
                    <a:pt x="362" y="38"/>
                  </a:lnTo>
                  <a:lnTo>
                    <a:pt x="349" y="31"/>
                  </a:lnTo>
                  <a:lnTo>
                    <a:pt x="337" y="32"/>
                  </a:lnTo>
                  <a:lnTo>
                    <a:pt x="319" y="34"/>
                  </a:lnTo>
                  <a:lnTo>
                    <a:pt x="310" y="24"/>
                  </a:lnTo>
                  <a:lnTo>
                    <a:pt x="300" y="19"/>
                  </a:lnTo>
                  <a:lnTo>
                    <a:pt x="300" y="10"/>
                  </a:lnTo>
                  <a:lnTo>
                    <a:pt x="303" y="1"/>
                  </a:lnTo>
                  <a:lnTo>
                    <a:pt x="311" y="0"/>
                  </a:lnTo>
                  <a:lnTo>
                    <a:pt x="322" y="8"/>
                  </a:lnTo>
                  <a:lnTo>
                    <a:pt x="325" y="4"/>
                  </a:lnTo>
                  <a:lnTo>
                    <a:pt x="334" y="0"/>
                  </a:lnTo>
                  <a:lnTo>
                    <a:pt x="345" y="6"/>
                  </a:lnTo>
                  <a:lnTo>
                    <a:pt x="351" y="1"/>
                  </a:lnTo>
                  <a:lnTo>
                    <a:pt x="357" y="9"/>
                  </a:lnTo>
                  <a:lnTo>
                    <a:pt x="358" y="15"/>
                  </a:lnTo>
                  <a:lnTo>
                    <a:pt x="374" y="22"/>
                  </a:lnTo>
                  <a:lnTo>
                    <a:pt x="368" y="28"/>
                  </a:lnTo>
                  <a:lnTo>
                    <a:pt x="368" y="36"/>
                  </a:lnTo>
                  <a:lnTo>
                    <a:pt x="395" y="38"/>
                  </a:lnTo>
                  <a:lnTo>
                    <a:pt x="402" y="28"/>
                  </a:lnTo>
                  <a:lnTo>
                    <a:pt x="397" y="23"/>
                  </a:lnTo>
                  <a:lnTo>
                    <a:pt x="385" y="24"/>
                  </a:lnTo>
                  <a:lnTo>
                    <a:pt x="388" y="12"/>
                  </a:lnTo>
                  <a:lnTo>
                    <a:pt x="412" y="19"/>
                  </a:lnTo>
                  <a:lnTo>
                    <a:pt x="417" y="27"/>
                  </a:lnTo>
                  <a:lnTo>
                    <a:pt x="437" y="27"/>
                  </a:lnTo>
                  <a:lnTo>
                    <a:pt x="457" y="37"/>
                  </a:lnTo>
                  <a:lnTo>
                    <a:pt x="467" y="35"/>
                  </a:lnTo>
                  <a:lnTo>
                    <a:pt x="478" y="44"/>
                  </a:lnTo>
                  <a:lnTo>
                    <a:pt x="467" y="56"/>
                  </a:lnTo>
                  <a:lnTo>
                    <a:pt x="458" y="47"/>
                  </a:lnTo>
                  <a:lnTo>
                    <a:pt x="452" y="50"/>
                  </a:lnTo>
                  <a:lnTo>
                    <a:pt x="443" y="57"/>
                  </a:lnTo>
                  <a:lnTo>
                    <a:pt x="429" y="63"/>
                  </a:lnTo>
                  <a:lnTo>
                    <a:pt x="436" y="72"/>
                  </a:lnTo>
                  <a:lnTo>
                    <a:pt x="424" y="73"/>
                  </a:lnTo>
                  <a:lnTo>
                    <a:pt x="414" y="85"/>
                  </a:lnTo>
                  <a:lnTo>
                    <a:pt x="404" y="100"/>
                  </a:lnTo>
                  <a:lnTo>
                    <a:pt x="419" y="113"/>
                  </a:lnTo>
                  <a:lnTo>
                    <a:pt x="431" y="128"/>
                  </a:lnTo>
                  <a:lnTo>
                    <a:pt x="454" y="130"/>
                  </a:lnTo>
                  <a:lnTo>
                    <a:pt x="474" y="128"/>
                  </a:lnTo>
                  <a:lnTo>
                    <a:pt x="483" y="136"/>
                  </a:lnTo>
                  <a:lnTo>
                    <a:pt x="479" y="140"/>
                  </a:lnTo>
                  <a:lnTo>
                    <a:pt x="473" y="148"/>
                  </a:lnTo>
                  <a:lnTo>
                    <a:pt x="482" y="162"/>
                  </a:lnTo>
                  <a:lnTo>
                    <a:pt x="485" y="172"/>
                  </a:lnTo>
                  <a:lnTo>
                    <a:pt x="496" y="177"/>
                  </a:lnTo>
                  <a:lnTo>
                    <a:pt x="511" y="168"/>
                  </a:lnTo>
                  <a:lnTo>
                    <a:pt x="507" y="155"/>
                  </a:lnTo>
                  <a:lnTo>
                    <a:pt x="494" y="144"/>
                  </a:lnTo>
                  <a:lnTo>
                    <a:pt x="509" y="131"/>
                  </a:lnTo>
                  <a:lnTo>
                    <a:pt x="496" y="109"/>
                  </a:lnTo>
                  <a:lnTo>
                    <a:pt x="484" y="100"/>
                  </a:lnTo>
                  <a:lnTo>
                    <a:pt x="494" y="92"/>
                  </a:lnTo>
                  <a:lnTo>
                    <a:pt x="492" y="80"/>
                  </a:lnTo>
                  <a:lnTo>
                    <a:pt x="499" y="73"/>
                  </a:lnTo>
                  <a:lnTo>
                    <a:pt x="511" y="80"/>
                  </a:lnTo>
                  <a:lnTo>
                    <a:pt x="539" y="106"/>
                  </a:lnTo>
                  <a:lnTo>
                    <a:pt x="556" y="110"/>
                  </a:lnTo>
                  <a:lnTo>
                    <a:pt x="561" y="103"/>
                  </a:lnTo>
                  <a:lnTo>
                    <a:pt x="557" y="89"/>
                  </a:lnTo>
                  <a:lnTo>
                    <a:pt x="567" y="91"/>
                  </a:lnTo>
                  <a:lnTo>
                    <a:pt x="584" y="107"/>
                  </a:lnTo>
                  <a:lnTo>
                    <a:pt x="587" y="116"/>
                  </a:lnTo>
                  <a:lnTo>
                    <a:pt x="597" y="122"/>
                  </a:lnTo>
                  <a:lnTo>
                    <a:pt x="617" y="129"/>
                  </a:lnTo>
                  <a:lnTo>
                    <a:pt x="627" y="142"/>
                  </a:lnTo>
                  <a:lnTo>
                    <a:pt x="642" y="151"/>
                  </a:lnTo>
                  <a:lnTo>
                    <a:pt x="650" y="154"/>
                  </a:lnTo>
                  <a:lnTo>
                    <a:pt x="651" y="162"/>
                  </a:lnTo>
                  <a:lnTo>
                    <a:pt x="639" y="167"/>
                  </a:lnTo>
                  <a:lnTo>
                    <a:pt x="632" y="161"/>
                  </a:lnTo>
                  <a:lnTo>
                    <a:pt x="626" y="162"/>
                  </a:lnTo>
                  <a:lnTo>
                    <a:pt x="624" y="175"/>
                  </a:lnTo>
                  <a:lnTo>
                    <a:pt x="614" y="178"/>
                  </a:lnTo>
                  <a:lnTo>
                    <a:pt x="603" y="171"/>
                  </a:lnTo>
                  <a:lnTo>
                    <a:pt x="580" y="171"/>
                  </a:lnTo>
                  <a:lnTo>
                    <a:pt x="577" y="186"/>
                  </a:lnTo>
                  <a:lnTo>
                    <a:pt x="583" y="195"/>
                  </a:lnTo>
                  <a:lnTo>
                    <a:pt x="592" y="190"/>
                  </a:lnTo>
                  <a:lnTo>
                    <a:pt x="601" y="188"/>
                  </a:lnTo>
                  <a:lnTo>
                    <a:pt x="610" y="193"/>
                  </a:lnTo>
                  <a:lnTo>
                    <a:pt x="598" y="204"/>
                  </a:lnTo>
                  <a:lnTo>
                    <a:pt x="610" y="214"/>
                  </a:lnTo>
                  <a:lnTo>
                    <a:pt x="626" y="217"/>
                  </a:lnTo>
                  <a:lnTo>
                    <a:pt x="624" y="223"/>
                  </a:lnTo>
                  <a:lnTo>
                    <a:pt x="618" y="224"/>
                  </a:lnTo>
                  <a:lnTo>
                    <a:pt x="603" y="258"/>
                  </a:lnTo>
                  <a:lnTo>
                    <a:pt x="604" y="236"/>
                  </a:lnTo>
                  <a:lnTo>
                    <a:pt x="611" y="225"/>
                  </a:lnTo>
                  <a:lnTo>
                    <a:pt x="603" y="220"/>
                  </a:lnTo>
                  <a:lnTo>
                    <a:pt x="594" y="227"/>
                  </a:lnTo>
                  <a:lnTo>
                    <a:pt x="599" y="233"/>
                  </a:lnTo>
                  <a:lnTo>
                    <a:pt x="592" y="237"/>
                  </a:lnTo>
                  <a:lnTo>
                    <a:pt x="585" y="242"/>
                  </a:lnTo>
                  <a:lnTo>
                    <a:pt x="586" y="257"/>
                  </a:lnTo>
                  <a:lnTo>
                    <a:pt x="576" y="263"/>
                  </a:lnTo>
                  <a:lnTo>
                    <a:pt x="562" y="265"/>
                  </a:lnTo>
                  <a:lnTo>
                    <a:pt x="567" y="273"/>
                  </a:lnTo>
                  <a:lnTo>
                    <a:pt x="562" y="282"/>
                  </a:lnTo>
                  <a:lnTo>
                    <a:pt x="567" y="289"/>
                  </a:lnTo>
                  <a:lnTo>
                    <a:pt x="559" y="304"/>
                  </a:lnTo>
                  <a:lnTo>
                    <a:pt x="556" y="318"/>
                  </a:lnTo>
                  <a:lnTo>
                    <a:pt x="544" y="326"/>
                  </a:lnTo>
                  <a:lnTo>
                    <a:pt x="529" y="348"/>
                  </a:lnTo>
                  <a:lnTo>
                    <a:pt x="527" y="363"/>
                  </a:lnTo>
                  <a:lnTo>
                    <a:pt x="532" y="375"/>
                  </a:lnTo>
                  <a:lnTo>
                    <a:pt x="539" y="390"/>
                  </a:lnTo>
                  <a:lnTo>
                    <a:pt x="543" y="406"/>
                  </a:lnTo>
                  <a:lnTo>
                    <a:pt x="536" y="413"/>
                  </a:lnTo>
                  <a:lnTo>
                    <a:pt x="527" y="408"/>
                  </a:lnTo>
                  <a:lnTo>
                    <a:pt x="529" y="400"/>
                  </a:lnTo>
                  <a:lnTo>
                    <a:pt x="524" y="382"/>
                  </a:lnTo>
                  <a:lnTo>
                    <a:pt x="518" y="379"/>
                  </a:lnTo>
                  <a:lnTo>
                    <a:pt x="514" y="368"/>
                  </a:lnTo>
                  <a:lnTo>
                    <a:pt x="506" y="368"/>
                  </a:lnTo>
                  <a:lnTo>
                    <a:pt x="497" y="362"/>
                  </a:lnTo>
                  <a:lnTo>
                    <a:pt x="487" y="364"/>
                  </a:lnTo>
                  <a:lnTo>
                    <a:pt x="478" y="360"/>
                  </a:lnTo>
                  <a:lnTo>
                    <a:pt x="467" y="365"/>
                  </a:lnTo>
                  <a:lnTo>
                    <a:pt x="447" y="361"/>
                  </a:lnTo>
                  <a:lnTo>
                    <a:pt x="460" y="374"/>
                  </a:lnTo>
                  <a:lnTo>
                    <a:pt x="443" y="373"/>
                  </a:lnTo>
                  <a:lnTo>
                    <a:pt x="431" y="363"/>
                  </a:lnTo>
                  <a:lnTo>
                    <a:pt x="411" y="363"/>
                  </a:lnTo>
                  <a:lnTo>
                    <a:pt x="414" y="379"/>
                  </a:lnTo>
                  <a:lnTo>
                    <a:pt x="399" y="374"/>
                  </a:lnTo>
                  <a:lnTo>
                    <a:pt x="391" y="390"/>
                  </a:lnTo>
                  <a:lnTo>
                    <a:pt x="397" y="397"/>
                  </a:lnTo>
                  <a:lnTo>
                    <a:pt x="391" y="416"/>
                  </a:lnTo>
                  <a:lnTo>
                    <a:pt x="398" y="438"/>
                  </a:lnTo>
                  <a:lnTo>
                    <a:pt x="406" y="453"/>
                  </a:lnTo>
                  <a:lnTo>
                    <a:pt x="415" y="467"/>
                  </a:lnTo>
                  <a:lnTo>
                    <a:pt x="443" y="466"/>
                  </a:lnTo>
                  <a:lnTo>
                    <a:pt x="455" y="463"/>
                  </a:lnTo>
                  <a:lnTo>
                    <a:pt x="457" y="453"/>
                  </a:lnTo>
                  <a:lnTo>
                    <a:pt x="451" y="445"/>
                  </a:lnTo>
                  <a:lnTo>
                    <a:pt x="452" y="438"/>
                  </a:lnTo>
                  <a:lnTo>
                    <a:pt x="469" y="440"/>
                  </a:lnTo>
                  <a:lnTo>
                    <a:pt x="486" y="436"/>
                  </a:lnTo>
                  <a:lnTo>
                    <a:pt x="486" y="445"/>
                  </a:lnTo>
                  <a:lnTo>
                    <a:pt x="481" y="458"/>
                  </a:lnTo>
                  <a:lnTo>
                    <a:pt x="473" y="468"/>
                  </a:lnTo>
                  <a:lnTo>
                    <a:pt x="471" y="482"/>
                  </a:lnTo>
                  <a:lnTo>
                    <a:pt x="482" y="488"/>
                  </a:lnTo>
                  <a:lnTo>
                    <a:pt x="497" y="486"/>
                  </a:lnTo>
                  <a:lnTo>
                    <a:pt x="506" y="491"/>
                  </a:lnTo>
                  <a:lnTo>
                    <a:pt x="514" y="489"/>
                  </a:lnTo>
                  <a:lnTo>
                    <a:pt x="517" y="498"/>
                  </a:lnTo>
                  <a:lnTo>
                    <a:pt x="510" y="512"/>
                  </a:lnTo>
                  <a:lnTo>
                    <a:pt x="516" y="520"/>
                  </a:lnTo>
                  <a:lnTo>
                    <a:pt x="517" y="536"/>
                  </a:lnTo>
                  <a:lnTo>
                    <a:pt x="527" y="547"/>
                  </a:lnTo>
                  <a:lnTo>
                    <a:pt x="540" y="550"/>
                  </a:lnTo>
                  <a:lnTo>
                    <a:pt x="549" y="547"/>
                  </a:lnTo>
                  <a:lnTo>
                    <a:pt x="553" y="548"/>
                  </a:lnTo>
                  <a:lnTo>
                    <a:pt x="570" y="548"/>
                  </a:lnTo>
                  <a:lnTo>
                    <a:pt x="585" y="549"/>
                  </a:lnTo>
                  <a:lnTo>
                    <a:pt x="589" y="542"/>
                  </a:lnTo>
                  <a:lnTo>
                    <a:pt x="576" y="554"/>
                  </a:lnTo>
                  <a:lnTo>
                    <a:pt x="567" y="553"/>
                  </a:lnTo>
                  <a:lnTo>
                    <a:pt x="558" y="554"/>
                  </a:lnTo>
                  <a:lnTo>
                    <a:pt x="540" y="560"/>
                  </a:lnTo>
                  <a:lnTo>
                    <a:pt x="525" y="552"/>
                  </a:lnTo>
                  <a:lnTo>
                    <a:pt x="511" y="547"/>
                  </a:lnTo>
                  <a:lnTo>
                    <a:pt x="505" y="548"/>
                  </a:lnTo>
                  <a:lnTo>
                    <a:pt x="506" y="541"/>
                  </a:lnTo>
                  <a:lnTo>
                    <a:pt x="505" y="530"/>
                  </a:lnTo>
                  <a:lnTo>
                    <a:pt x="493" y="520"/>
                  </a:lnTo>
                  <a:lnTo>
                    <a:pt x="468" y="514"/>
                  </a:lnTo>
                  <a:lnTo>
                    <a:pt x="464" y="509"/>
                  </a:lnTo>
                  <a:lnTo>
                    <a:pt x="457" y="510"/>
                  </a:lnTo>
                  <a:lnTo>
                    <a:pt x="450" y="505"/>
                  </a:lnTo>
                  <a:lnTo>
                    <a:pt x="439" y="500"/>
                  </a:lnTo>
                  <a:lnTo>
                    <a:pt x="427" y="486"/>
                  </a:lnTo>
                  <a:lnTo>
                    <a:pt x="413" y="482"/>
                  </a:lnTo>
                  <a:lnTo>
                    <a:pt x="405" y="491"/>
                  </a:lnTo>
                  <a:lnTo>
                    <a:pt x="396" y="484"/>
                  </a:lnTo>
                  <a:lnTo>
                    <a:pt x="385" y="484"/>
                  </a:lnTo>
                  <a:lnTo>
                    <a:pt x="363" y="479"/>
                  </a:lnTo>
                  <a:lnTo>
                    <a:pt x="323" y="455"/>
                  </a:lnTo>
                  <a:lnTo>
                    <a:pt x="320" y="430"/>
                  </a:lnTo>
                  <a:lnTo>
                    <a:pt x="316" y="420"/>
                  </a:lnTo>
                  <a:lnTo>
                    <a:pt x="309" y="413"/>
                  </a:lnTo>
                  <a:lnTo>
                    <a:pt x="300" y="399"/>
                  </a:lnTo>
                  <a:lnTo>
                    <a:pt x="258" y="351"/>
                  </a:lnTo>
                  <a:lnTo>
                    <a:pt x="258" y="369"/>
                  </a:lnTo>
                  <a:lnTo>
                    <a:pt x="284" y="401"/>
                  </a:lnTo>
                  <a:lnTo>
                    <a:pt x="295" y="428"/>
                  </a:lnTo>
                  <a:lnTo>
                    <a:pt x="279" y="422"/>
                  </a:lnTo>
                  <a:lnTo>
                    <a:pt x="276" y="406"/>
                  </a:lnTo>
                  <a:lnTo>
                    <a:pt x="255" y="396"/>
                  </a:lnTo>
                  <a:lnTo>
                    <a:pt x="267" y="390"/>
                  </a:lnTo>
                  <a:lnTo>
                    <a:pt x="239" y="373"/>
                  </a:lnTo>
                  <a:lnTo>
                    <a:pt x="250" y="363"/>
                  </a:lnTo>
                  <a:lnTo>
                    <a:pt x="240" y="343"/>
                  </a:lnTo>
                  <a:lnTo>
                    <a:pt x="206" y="301"/>
                  </a:lnTo>
                  <a:lnTo>
                    <a:pt x="202" y="277"/>
                  </a:lnTo>
                  <a:lnTo>
                    <a:pt x="204" y="257"/>
                  </a:lnTo>
                  <a:lnTo>
                    <a:pt x="213" y="237"/>
                  </a:lnTo>
                  <a:lnTo>
                    <a:pt x="213" y="217"/>
                  </a:lnTo>
                  <a:lnTo>
                    <a:pt x="206" y="205"/>
                  </a:lnTo>
                  <a:lnTo>
                    <a:pt x="225" y="201"/>
                  </a:lnTo>
                  <a:lnTo>
                    <a:pt x="202" y="177"/>
                  </a:lnTo>
                  <a:lnTo>
                    <a:pt x="203" y="166"/>
                  </a:lnTo>
                  <a:lnTo>
                    <a:pt x="193" y="151"/>
                  </a:lnTo>
                  <a:lnTo>
                    <a:pt x="197" y="142"/>
                  </a:lnTo>
                  <a:lnTo>
                    <a:pt x="190" y="137"/>
                  </a:lnTo>
                  <a:lnTo>
                    <a:pt x="189" y="127"/>
                  </a:lnTo>
                  <a:lnTo>
                    <a:pt x="182" y="119"/>
                  </a:lnTo>
                  <a:lnTo>
                    <a:pt x="190" y="112"/>
                  </a:lnTo>
                  <a:lnTo>
                    <a:pt x="179" y="107"/>
                  </a:lnTo>
                  <a:lnTo>
                    <a:pt x="170" y="114"/>
                  </a:lnTo>
                  <a:lnTo>
                    <a:pt x="157" y="100"/>
                  </a:lnTo>
                  <a:lnTo>
                    <a:pt x="143" y="96"/>
                  </a:lnTo>
                  <a:lnTo>
                    <a:pt x="123" y="96"/>
                  </a:lnTo>
                  <a:lnTo>
                    <a:pt x="110" y="109"/>
                  </a:lnTo>
                  <a:lnTo>
                    <a:pt x="104" y="105"/>
                  </a:lnTo>
                  <a:lnTo>
                    <a:pt x="115" y="88"/>
                  </a:lnTo>
                  <a:lnTo>
                    <a:pt x="105" y="91"/>
                  </a:lnTo>
                  <a:lnTo>
                    <a:pt x="85" y="109"/>
                  </a:lnTo>
                  <a:lnTo>
                    <a:pt x="64" y="125"/>
                  </a:lnTo>
                  <a:lnTo>
                    <a:pt x="45" y="129"/>
                  </a:lnTo>
                  <a:lnTo>
                    <a:pt x="13" y="145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79" name="Freeform 47"/>
            <p:cNvSpPr>
              <a:spLocks/>
            </p:cNvSpPr>
            <p:nvPr/>
          </p:nvSpPr>
          <p:spPr bwMode="auto">
            <a:xfrm>
              <a:off x="3337" y="719"/>
              <a:ext cx="399" cy="29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5" y="19"/>
                </a:cxn>
                <a:cxn ang="0">
                  <a:pos x="5" y="11"/>
                </a:cxn>
                <a:cxn ang="0">
                  <a:pos x="13" y="0"/>
                </a:cxn>
                <a:cxn ang="0">
                  <a:pos x="53" y="7"/>
                </a:cxn>
                <a:cxn ang="0">
                  <a:pos x="122" y="20"/>
                </a:cxn>
                <a:cxn ang="0">
                  <a:pos x="149" y="31"/>
                </a:cxn>
                <a:cxn ang="0">
                  <a:pos x="185" y="41"/>
                </a:cxn>
                <a:cxn ang="0">
                  <a:pos x="203" y="60"/>
                </a:cxn>
                <a:cxn ang="0">
                  <a:pos x="221" y="70"/>
                </a:cxn>
                <a:cxn ang="0">
                  <a:pos x="214" y="77"/>
                </a:cxn>
                <a:cxn ang="0">
                  <a:pos x="214" y="86"/>
                </a:cxn>
                <a:cxn ang="0">
                  <a:pos x="207" y="88"/>
                </a:cxn>
                <a:cxn ang="0">
                  <a:pos x="201" y="96"/>
                </a:cxn>
                <a:cxn ang="0">
                  <a:pos x="207" y="104"/>
                </a:cxn>
                <a:cxn ang="0">
                  <a:pos x="206" y="110"/>
                </a:cxn>
                <a:cxn ang="0">
                  <a:pos x="199" y="118"/>
                </a:cxn>
                <a:cxn ang="0">
                  <a:pos x="200" y="126"/>
                </a:cxn>
                <a:cxn ang="0">
                  <a:pos x="212" y="134"/>
                </a:cxn>
                <a:cxn ang="0">
                  <a:pos x="213" y="142"/>
                </a:cxn>
                <a:cxn ang="0">
                  <a:pos x="210" y="146"/>
                </a:cxn>
                <a:cxn ang="0">
                  <a:pos x="198" y="147"/>
                </a:cxn>
                <a:cxn ang="0">
                  <a:pos x="189" y="143"/>
                </a:cxn>
                <a:cxn ang="0">
                  <a:pos x="179" y="133"/>
                </a:cxn>
                <a:cxn ang="0">
                  <a:pos x="175" y="133"/>
                </a:cxn>
                <a:cxn ang="0">
                  <a:pos x="170" y="129"/>
                </a:cxn>
                <a:cxn ang="0">
                  <a:pos x="165" y="117"/>
                </a:cxn>
                <a:cxn ang="0">
                  <a:pos x="159" y="113"/>
                </a:cxn>
                <a:cxn ang="0">
                  <a:pos x="146" y="107"/>
                </a:cxn>
                <a:cxn ang="0">
                  <a:pos x="135" y="103"/>
                </a:cxn>
                <a:cxn ang="0">
                  <a:pos x="119" y="92"/>
                </a:cxn>
                <a:cxn ang="0">
                  <a:pos x="112" y="84"/>
                </a:cxn>
                <a:cxn ang="0">
                  <a:pos x="113" y="78"/>
                </a:cxn>
                <a:cxn ang="0">
                  <a:pos x="120" y="73"/>
                </a:cxn>
                <a:cxn ang="0">
                  <a:pos x="114" y="66"/>
                </a:cxn>
                <a:cxn ang="0">
                  <a:pos x="108" y="70"/>
                </a:cxn>
                <a:cxn ang="0">
                  <a:pos x="98" y="60"/>
                </a:cxn>
                <a:cxn ang="0">
                  <a:pos x="96" y="65"/>
                </a:cxn>
                <a:cxn ang="0">
                  <a:pos x="87" y="65"/>
                </a:cxn>
                <a:cxn ang="0">
                  <a:pos x="85" y="61"/>
                </a:cxn>
                <a:cxn ang="0">
                  <a:pos x="85" y="54"/>
                </a:cxn>
                <a:cxn ang="0">
                  <a:pos x="81" y="50"/>
                </a:cxn>
                <a:cxn ang="0">
                  <a:pos x="75" y="51"/>
                </a:cxn>
                <a:cxn ang="0">
                  <a:pos x="67" y="40"/>
                </a:cxn>
                <a:cxn ang="0">
                  <a:pos x="61" y="39"/>
                </a:cxn>
                <a:cxn ang="0">
                  <a:pos x="52" y="34"/>
                </a:cxn>
                <a:cxn ang="0">
                  <a:pos x="33" y="35"/>
                </a:cxn>
                <a:cxn ang="0">
                  <a:pos x="14" y="34"/>
                </a:cxn>
                <a:cxn ang="0">
                  <a:pos x="0" y="30"/>
                </a:cxn>
              </a:cxnLst>
              <a:rect l="0" t="0" r="r" b="b"/>
              <a:pathLst>
                <a:path w="221" h="147">
                  <a:moveTo>
                    <a:pt x="0" y="30"/>
                  </a:moveTo>
                  <a:lnTo>
                    <a:pt x="5" y="19"/>
                  </a:lnTo>
                  <a:lnTo>
                    <a:pt x="5" y="11"/>
                  </a:lnTo>
                  <a:lnTo>
                    <a:pt x="13" y="0"/>
                  </a:lnTo>
                  <a:lnTo>
                    <a:pt x="53" y="7"/>
                  </a:lnTo>
                  <a:lnTo>
                    <a:pt x="122" y="20"/>
                  </a:lnTo>
                  <a:lnTo>
                    <a:pt x="149" y="31"/>
                  </a:lnTo>
                  <a:lnTo>
                    <a:pt x="185" y="41"/>
                  </a:lnTo>
                  <a:lnTo>
                    <a:pt x="203" y="60"/>
                  </a:lnTo>
                  <a:lnTo>
                    <a:pt x="221" y="70"/>
                  </a:lnTo>
                  <a:lnTo>
                    <a:pt x="214" y="77"/>
                  </a:lnTo>
                  <a:lnTo>
                    <a:pt x="214" y="86"/>
                  </a:lnTo>
                  <a:lnTo>
                    <a:pt x="207" y="88"/>
                  </a:lnTo>
                  <a:lnTo>
                    <a:pt x="201" y="96"/>
                  </a:lnTo>
                  <a:lnTo>
                    <a:pt x="207" y="104"/>
                  </a:lnTo>
                  <a:lnTo>
                    <a:pt x="206" y="110"/>
                  </a:lnTo>
                  <a:lnTo>
                    <a:pt x="199" y="118"/>
                  </a:lnTo>
                  <a:lnTo>
                    <a:pt x="200" y="126"/>
                  </a:lnTo>
                  <a:lnTo>
                    <a:pt x="212" y="134"/>
                  </a:lnTo>
                  <a:lnTo>
                    <a:pt x="213" y="142"/>
                  </a:lnTo>
                  <a:lnTo>
                    <a:pt x="210" y="146"/>
                  </a:lnTo>
                  <a:lnTo>
                    <a:pt x="198" y="147"/>
                  </a:lnTo>
                  <a:lnTo>
                    <a:pt x="189" y="143"/>
                  </a:lnTo>
                  <a:lnTo>
                    <a:pt x="179" y="133"/>
                  </a:lnTo>
                  <a:lnTo>
                    <a:pt x="175" y="133"/>
                  </a:lnTo>
                  <a:lnTo>
                    <a:pt x="170" y="129"/>
                  </a:lnTo>
                  <a:lnTo>
                    <a:pt x="165" y="117"/>
                  </a:lnTo>
                  <a:lnTo>
                    <a:pt x="159" y="113"/>
                  </a:lnTo>
                  <a:lnTo>
                    <a:pt x="146" y="107"/>
                  </a:lnTo>
                  <a:lnTo>
                    <a:pt x="135" y="103"/>
                  </a:lnTo>
                  <a:lnTo>
                    <a:pt x="119" y="92"/>
                  </a:lnTo>
                  <a:lnTo>
                    <a:pt x="112" y="84"/>
                  </a:lnTo>
                  <a:lnTo>
                    <a:pt x="113" y="78"/>
                  </a:lnTo>
                  <a:lnTo>
                    <a:pt x="120" y="73"/>
                  </a:lnTo>
                  <a:lnTo>
                    <a:pt x="114" y="66"/>
                  </a:lnTo>
                  <a:lnTo>
                    <a:pt x="108" y="70"/>
                  </a:lnTo>
                  <a:lnTo>
                    <a:pt x="98" y="60"/>
                  </a:lnTo>
                  <a:lnTo>
                    <a:pt x="96" y="65"/>
                  </a:lnTo>
                  <a:lnTo>
                    <a:pt x="87" y="65"/>
                  </a:lnTo>
                  <a:lnTo>
                    <a:pt x="85" y="61"/>
                  </a:lnTo>
                  <a:lnTo>
                    <a:pt x="85" y="54"/>
                  </a:lnTo>
                  <a:lnTo>
                    <a:pt x="81" y="50"/>
                  </a:lnTo>
                  <a:lnTo>
                    <a:pt x="75" y="51"/>
                  </a:lnTo>
                  <a:lnTo>
                    <a:pt x="67" y="40"/>
                  </a:lnTo>
                  <a:lnTo>
                    <a:pt x="61" y="39"/>
                  </a:lnTo>
                  <a:lnTo>
                    <a:pt x="52" y="34"/>
                  </a:lnTo>
                  <a:lnTo>
                    <a:pt x="33" y="35"/>
                  </a:lnTo>
                  <a:lnTo>
                    <a:pt x="14" y="3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0" name="Freeform 48"/>
            <p:cNvSpPr>
              <a:spLocks/>
            </p:cNvSpPr>
            <p:nvPr/>
          </p:nvSpPr>
          <p:spPr bwMode="auto">
            <a:xfrm>
              <a:off x="3251" y="822"/>
              <a:ext cx="261" cy="15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10" y="21"/>
                </a:cxn>
                <a:cxn ang="0">
                  <a:pos x="16" y="19"/>
                </a:cxn>
                <a:cxn ang="0">
                  <a:pos x="18" y="22"/>
                </a:cxn>
                <a:cxn ang="0">
                  <a:pos x="26" y="23"/>
                </a:cxn>
                <a:cxn ang="0">
                  <a:pos x="30" y="18"/>
                </a:cxn>
                <a:cxn ang="0">
                  <a:pos x="44" y="19"/>
                </a:cxn>
                <a:cxn ang="0">
                  <a:pos x="46" y="24"/>
                </a:cxn>
                <a:cxn ang="0">
                  <a:pos x="51" y="26"/>
                </a:cxn>
                <a:cxn ang="0">
                  <a:pos x="63" y="25"/>
                </a:cxn>
                <a:cxn ang="0">
                  <a:pos x="67" y="28"/>
                </a:cxn>
                <a:cxn ang="0">
                  <a:pos x="73" y="31"/>
                </a:cxn>
                <a:cxn ang="0">
                  <a:pos x="78" y="37"/>
                </a:cxn>
                <a:cxn ang="0">
                  <a:pos x="78" y="45"/>
                </a:cxn>
                <a:cxn ang="0">
                  <a:pos x="74" y="47"/>
                </a:cxn>
                <a:cxn ang="0">
                  <a:pos x="76" y="50"/>
                </a:cxn>
                <a:cxn ang="0">
                  <a:pos x="70" y="55"/>
                </a:cxn>
                <a:cxn ang="0">
                  <a:pos x="70" y="62"/>
                </a:cxn>
                <a:cxn ang="0">
                  <a:pos x="79" y="63"/>
                </a:cxn>
                <a:cxn ang="0">
                  <a:pos x="84" y="61"/>
                </a:cxn>
                <a:cxn ang="0">
                  <a:pos x="86" y="58"/>
                </a:cxn>
                <a:cxn ang="0">
                  <a:pos x="89" y="61"/>
                </a:cxn>
                <a:cxn ang="0">
                  <a:pos x="94" y="59"/>
                </a:cxn>
                <a:cxn ang="0">
                  <a:pos x="105" y="63"/>
                </a:cxn>
                <a:cxn ang="0">
                  <a:pos x="112" y="70"/>
                </a:cxn>
                <a:cxn ang="0">
                  <a:pos x="114" y="70"/>
                </a:cxn>
                <a:cxn ang="0">
                  <a:pos x="115" y="74"/>
                </a:cxn>
                <a:cxn ang="0">
                  <a:pos x="122" y="76"/>
                </a:cxn>
                <a:cxn ang="0">
                  <a:pos x="130" y="76"/>
                </a:cxn>
                <a:cxn ang="0">
                  <a:pos x="125" y="72"/>
                </a:cxn>
                <a:cxn ang="0">
                  <a:pos x="127" y="68"/>
                </a:cxn>
                <a:cxn ang="0">
                  <a:pos x="133" y="72"/>
                </a:cxn>
                <a:cxn ang="0">
                  <a:pos x="140" y="73"/>
                </a:cxn>
                <a:cxn ang="0">
                  <a:pos x="141" y="67"/>
                </a:cxn>
                <a:cxn ang="0">
                  <a:pos x="134" y="62"/>
                </a:cxn>
                <a:cxn ang="0">
                  <a:pos x="129" y="62"/>
                </a:cxn>
                <a:cxn ang="0">
                  <a:pos x="122" y="57"/>
                </a:cxn>
                <a:cxn ang="0">
                  <a:pos x="129" y="57"/>
                </a:cxn>
                <a:cxn ang="0">
                  <a:pos x="134" y="60"/>
                </a:cxn>
                <a:cxn ang="0">
                  <a:pos x="144" y="60"/>
                </a:cxn>
                <a:cxn ang="0">
                  <a:pos x="142" y="54"/>
                </a:cxn>
                <a:cxn ang="0">
                  <a:pos x="133" y="48"/>
                </a:cxn>
                <a:cxn ang="0">
                  <a:pos x="127" y="47"/>
                </a:cxn>
                <a:cxn ang="0">
                  <a:pos x="118" y="40"/>
                </a:cxn>
                <a:cxn ang="0">
                  <a:pos x="107" y="38"/>
                </a:cxn>
                <a:cxn ang="0">
                  <a:pos x="98" y="35"/>
                </a:cxn>
                <a:cxn ang="0">
                  <a:pos x="91" y="26"/>
                </a:cxn>
                <a:cxn ang="0">
                  <a:pos x="86" y="14"/>
                </a:cxn>
                <a:cxn ang="0">
                  <a:pos x="79" y="14"/>
                </a:cxn>
                <a:cxn ang="0">
                  <a:pos x="77" y="11"/>
                </a:cxn>
                <a:cxn ang="0">
                  <a:pos x="73" y="12"/>
                </a:cxn>
                <a:cxn ang="0">
                  <a:pos x="66" y="7"/>
                </a:cxn>
                <a:cxn ang="0">
                  <a:pos x="54" y="5"/>
                </a:cxn>
                <a:cxn ang="0">
                  <a:pos x="49" y="8"/>
                </a:cxn>
                <a:cxn ang="0">
                  <a:pos x="38" y="5"/>
                </a:cxn>
                <a:cxn ang="0">
                  <a:pos x="31" y="5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5" y="0"/>
                </a:cxn>
              </a:cxnLst>
              <a:rect l="0" t="0" r="r" b="b"/>
              <a:pathLst>
                <a:path w="144" h="76">
                  <a:moveTo>
                    <a:pt x="5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10" y="21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51" y="26"/>
                  </a:lnTo>
                  <a:lnTo>
                    <a:pt x="63" y="25"/>
                  </a:lnTo>
                  <a:lnTo>
                    <a:pt x="67" y="28"/>
                  </a:lnTo>
                  <a:lnTo>
                    <a:pt x="73" y="31"/>
                  </a:lnTo>
                  <a:lnTo>
                    <a:pt x="78" y="37"/>
                  </a:lnTo>
                  <a:lnTo>
                    <a:pt x="78" y="45"/>
                  </a:lnTo>
                  <a:lnTo>
                    <a:pt x="74" y="47"/>
                  </a:lnTo>
                  <a:lnTo>
                    <a:pt x="76" y="50"/>
                  </a:lnTo>
                  <a:lnTo>
                    <a:pt x="70" y="55"/>
                  </a:lnTo>
                  <a:lnTo>
                    <a:pt x="70" y="62"/>
                  </a:lnTo>
                  <a:lnTo>
                    <a:pt x="79" y="63"/>
                  </a:lnTo>
                  <a:lnTo>
                    <a:pt x="84" y="61"/>
                  </a:lnTo>
                  <a:lnTo>
                    <a:pt x="86" y="58"/>
                  </a:lnTo>
                  <a:lnTo>
                    <a:pt x="89" y="61"/>
                  </a:lnTo>
                  <a:lnTo>
                    <a:pt x="94" y="59"/>
                  </a:lnTo>
                  <a:lnTo>
                    <a:pt x="105" y="63"/>
                  </a:lnTo>
                  <a:lnTo>
                    <a:pt x="112" y="70"/>
                  </a:lnTo>
                  <a:lnTo>
                    <a:pt x="114" y="70"/>
                  </a:lnTo>
                  <a:lnTo>
                    <a:pt x="115" y="74"/>
                  </a:lnTo>
                  <a:lnTo>
                    <a:pt x="122" y="76"/>
                  </a:lnTo>
                  <a:lnTo>
                    <a:pt x="130" y="76"/>
                  </a:lnTo>
                  <a:lnTo>
                    <a:pt x="125" y="72"/>
                  </a:lnTo>
                  <a:lnTo>
                    <a:pt x="127" y="68"/>
                  </a:lnTo>
                  <a:lnTo>
                    <a:pt x="133" y="72"/>
                  </a:lnTo>
                  <a:lnTo>
                    <a:pt x="140" y="73"/>
                  </a:lnTo>
                  <a:lnTo>
                    <a:pt x="141" y="67"/>
                  </a:lnTo>
                  <a:lnTo>
                    <a:pt x="134" y="62"/>
                  </a:lnTo>
                  <a:lnTo>
                    <a:pt x="129" y="62"/>
                  </a:lnTo>
                  <a:lnTo>
                    <a:pt x="122" y="57"/>
                  </a:lnTo>
                  <a:lnTo>
                    <a:pt x="129" y="57"/>
                  </a:lnTo>
                  <a:lnTo>
                    <a:pt x="134" y="60"/>
                  </a:lnTo>
                  <a:lnTo>
                    <a:pt x="144" y="60"/>
                  </a:lnTo>
                  <a:lnTo>
                    <a:pt x="142" y="54"/>
                  </a:lnTo>
                  <a:lnTo>
                    <a:pt x="133" y="48"/>
                  </a:lnTo>
                  <a:lnTo>
                    <a:pt x="127" y="47"/>
                  </a:lnTo>
                  <a:lnTo>
                    <a:pt x="118" y="40"/>
                  </a:lnTo>
                  <a:lnTo>
                    <a:pt x="107" y="38"/>
                  </a:lnTo>
                  <a:lnTo>
                    <a:pt x="98" y="35"/>
                  </a:lnTo>
                  <a:lnTo>
                    <a:pt x="91" y="26"/>
                  </a:lnTo>
                  <a:lnTo>
                    <a:pt x="86" y="14"/>
                  </a:lnTo>
                  <a:lnTo>
                    <a:pt x="79" y="14"/>
                  </a:lnTo>
                  <a:lnTo>
                    <a:pt x="77" y="11"/>
                  </a:lnTo>
                  <a:lnTo>
                    <a:pt x="73" y="12"/>
                  </a:lnTo>
                  <a:lnTo>
                    <a:pt x="66" y="7"/>
                  </a:lnTo>
                  <a:lnTo>
                    <a:pt x="54" y="5"/>
                  </a:lnTo>
                  <a:lnTo>
                    <a:pt x="49" y="8"/>
                  </a:lnTo>
                  <a:lnTo>
                    <a:pt x="38" y="5"/>
                  </a:lnTo>
                  <a:lnTo>
                    <a:pt x="31" y="5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1" name="Freeform 49"/>
            <p:cNvSpPr>
              <a:spLocks/>
            </p:cNvSpPr>
            <p:nvPr/>
          </p:nvSpPr>
          <p:spPr bwMode="auto">
            <a:xfrm>
              <a:off x="3400" y="1659"/>
              <a:ext cx="181" cy="6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7"/>
                </a:cxn>
                <a:cxn ang="0">
                  <a:pos x="13" y="7"/>
                </a:cxn>
                <a:cxn ang="0">
                  <a:pos x="20" y="2"/>
                </a:cxn>
                <a:cxn ang="0">
                  <a:pos x="28" y="2"/>
                </a:cxn>
                <a:cxn ang="0">
                  <a:pos x="30" y="1"/>
                </a:cxn>
                <a:cxn ang="0">
                  <a:pos x="33" y="0"/>
                </a:cxn>
                <a:cxn ang="0">
                  <a:pos x="43" y="6"/>
                </a:cxn>
                <a:cxn ang="0">
                  <a:pos x="46" y="10"/>
                </a:cxn>
                <a:cxn ang="0">
                  <a:pos x="48" y="8"/>
                </a:cxn>
                <a:cxn ang="0">
                  <a:pos x="56" y="12"/>
                </a:cxn>
                <a:cxn ang="0">
                  <a:pos x="61" y="12"/>
                </a:cxn>
                <a:cxn ang="0">
                  <a:pos x="65" y="15"/>
                </a:cxn>
                <a:cxn ang="0">
                  <a:pos x="72" y="17"/>
                </a:cxn>
                <a:cxn ang="0">
                  <a:pos x="72" y="22"/>
                </a:cxn>
                <a:cxn ang="0">
                  <a:pos x="85" y="22"/>
                </a:cxn>
                <a:cxn ang="0">
                  <a:pos x="88" y="27"/>
                </a:cxn>
                <a:cxn ang="0">
                  <a:pos x="96" y="27"/>
                </a:cxn>
                <a:cxn ang="0">
                  <a:pos x="101" y="33"/>
                </a:cxn>
                <a:cxn ang="0">
                  <a:pos x="98" y="34"/>
                </a:cxn>
                <a:cxn ang="0">
                  <a:pos x="96" y="32"/>
                </a:cxn>
                <a:cxn ang="0">
                  <a:pos x="95" y="31"/>
                </a:cxn>
                <a:cxn ang="0">
                  <a:pos x="88" y="32"/>
                </a:cxn>
                <a:cxn ang="0">
                  <a:pos x="86" y="33"/>
                </a:cxn>
                <a:cxn ang="0">
                  <a:pos x="80" y="34"/>
                </a:cxn>
                <a:cxn ang="0">
                  <a:pos x="71" y="34"/>
                </a:cxn>
                <a:cxn ang="0">
                  <a:pos x="65" y="34"/>
                </a:cxn>
                <a:cxn ang="0">
                  <a:pos x="65" y="31"/>
                </a:cxn>
                <a:cxn ang="0">
                  <a:pos x="56" y="23"/>
                </a:cxn>
                <a:cxn ang="0">
                  <a:pos x="56" y="18"/>
                </a:cxn>
                <a:cxn ang="0">
                  <a:pos x="46" y="18"/>
                </a:cxn>
                <a:cxn ang="0">
                  <a:pos x="42" y="15"/>
                </a:cxn>
                <a:cxn ang="0">
                  <a:pos x="39" y="18"/>
                </a:cxn>
                <a:cxn ang="0">
                  <a:pos x="36" y="14"/>
                </a:cxn>
                <a:cxn ang="0">
                  <a:pos x="33" y="14"/>
                </a:cxn>
                <a:cxn ang="0">
                  <a:pos x="33" y="9"/>
                </a:cxn>
                <a:cxn ang="0">
                  <a:pos x="30" y="7"/>
                </a:cxn>
                <a:cxn ang="0">
                  <a:pos x="21" y="8"/>
                </a:cxn>
                <a:cxn ang="0">
                  <a:pos x="15" y="14"/>
                </a:cxn>
                <a:cxn ang="0">
                  <a:pos x="8" y="15"/>
                </a:cxn>
                <a:cxn ang="0">
                  <a:pos x="0" y="17"/>
                </a:cxn>
              </a:cxnLst>
              <a:rect l="0" t="0" r="r" b="b"/>
              <a:pathLst>
                <a:path w="101" h="34">
                  <a:moveTo>
                    <a:pt x="0" y="17"/>
                  </a:moveTo>
                  <a:lnTo>
                    <a:pt x="9" y="7"/>
                  </a:lnTo>
                  <a:lnTo>
                    <a:pt x="13" y="7"/>
                  </a:lnTo>
                  <a:lnTo>
                    <a:pt x="20" y="2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43" y="6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6" y="12"/>
                  </a:lnTo>
                  <a:lnTo>
                    <a:pt x="61" y="12"/>
                  </a:lnTo>
                  <a:lnTo>
                    <a:pt x="65" y="15"/>
                  </a:lnTo>
                  <a:lnTo>
                    <a:pt x="72" y="17"/>
                  </a:lnTo>
                  <a:lnTo>
                    <a:pt x="72" y="22"/>
                  </a:lnTo>
                  <a:lnTo>
                    <a:pt x="85" y="22"/>
                  </a:lnTo>
                  <a:lnTo>
                    <a:pt x="88" y="27"/>
                  </a:lnTo>
                  <a:lnTo>
                    <a:pt x="96" y="27"/>
                  </a:lnTo>
                  <a:lnTo>
                    <a:pt x="101" y="33"/>
                  </a:lnTo>
                  <a:lnTo>
                    <a:pt x="98" y="34"/>
                  </a:lnTo>
                  <a:lnTo>
                    <a:pt x="96" y="32"/>
                  </a:lnTo>
                  <a:lnTo>
                    <a:pt x="95" y="31"/>
                  </a:lnTo>
                  <a:lnTo>
                    <a:pt x="88" y="32"/>
                  </a:lnTo>
                  <a:lnTo>
                    <a:pt x="86" y="33"/>
                  </a:lnTo>
                  <a:lnTo>
                    <a:pt x="80" y="34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65" y="31"/>
                  </a:lnTo>
                  <a:lnTo>
                    <a:pt x="56" y="23"/>
                  </a:lnTo>
                  <a:lnTo>
                    <a:pt x="56" y="18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9" y="18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0" y="7"/>
                  </a:lnTo>
                  <a:lnTo>
                    <a:pt x="21" y="8"/>
                  </a:lnTo>
                  <a:lnTo>
                    <a:pt x="15" y="14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2" name="Freeform 50"/>
            <p:cNvSpPr>
              <a:spLocks/>
            </p:cNvSpPr>
            <p:nvPr/>
          </p:nvSpPr>
          <p:spPr bwMode="auto">
            <a:xfrm>
              <a:off x="3560" y="1709"/>
              <a:ext cx="117" cy="5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23"/>
                </a:cxn>
                <a:cxn ang="0">
                  <a:pos x="20" y="22"/>
                </a:cxn>
                <a:cxn ang="0">
                  <a:pos x="26" y="28"/>
                </a:cxn>
                <a:cxn ang="0">
                  <a:pos x="34" y="29"/>
                </a:cxn>
                <a:cxn ang="0">
                  <a:pos x="38" y="22"/>
                </a:cxn>
                <a:cxn ang="0">
                  <a:pos x="36" y="20"/>
                </a:cxn>
                <a:cxn ang="0">
                  <a:pos x="40" y="17"/>
                </a:cxn>
                <a:cxn ang="0">
                  <a:pos x="48" y="22"/>
                </a:cxn>
                <a:cxn ang="0">
                  <a:pos x="54" y="22"/>
                </a:cxn>
                <a:cxn ang="0">
                  <a:pos x="54" y="19"/>
                </a:cxn>
                <a:cxn ang="0">
                  <a:pos x="58" y="19"/>
                </a:cxn>
                <a:cxn ang="0">
                  <a:pos x="64" y="14"/>
                </a:cxn>
                <a:cxn ang="0">
                  <a:pos x="60" y="13"/>
                </a:cxn>
                <a:cxn ang="0">
                  <a:pos x="60" y="8"/>
                </a:cxn>
                <a:cxn ang="0">
                  <a:pos x="60" y="4"/>
                </a:cxn>
                <a:cxn ang="0">
                  <a:pos x="51" y="3"/>
                </a:cxn>
                <a:cxn ang="0">
                  <a:pos x="44" y="4"/>
                </a:cxn>
                <a:cxn ang="0">
                  <a:pos x="38" y="4"/>
                </a:cxn>
                <a:cxn ang="0">
                  <a:pos x="29" y="3"/>
                </a:cxn>
                <a:cxn ang="0">
                  <a:pos x="22" y="0"/>
                </a:cxn>
                <a:cxn ang="0">
                  <a:pos x="20" y="3"/>
                </a:cxn>
                <a:cxn ang="0">
                  <a:pos x="19" y="9"/>
                </a:cxn>
                <a:cxn ang="0">
                  <a:pos x="12" y="9"/>
                </a:cxn>
                <a:cxn ang="0">
                  <a:pos x="10" y="14"/>
                </a:cxn>
                <a:cxn ang="0">
                  <a:pos x="6" y="16"/>
                </a:cxn>
                <a:cxn ang="0">
                  <a:pos x="0" y="22"/>
                </a:cxn>
              </a:cxnLst>
              <a:rect l="0" t="0" r="r" b="b"/>
              <a:pathLst>
                <a:path w="64" h="29">
                  <a:moveTo>
                    <a:pt x="0" y="22"/>
                  </a:moveTo>
                  <a:lnTo>
                    <a:pt x="6" y="23"/>
                  </a:lnTo>
                  <a:lnTo>
                    <a:pt x="20" y="22"/>
                  </a:lnTo>
                  <a:lnTo>
                    <a:pt x="26" y="28"/>
                  </a:lnTo>
                  <a:lnTo>
                    <a:pt x="34" y="29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40" y="17"/>
                  </a:lnTo>
                  <a:lnTo>
                    <a:pt x="48" y="22"/>
                  </a:lnTo>
                  <a:lnTo>
                    <a:pt x="54" y="22"/>
                  </a:lnTo>
                  <a:lnTo>
                    <a:pt x="54" y="19"/>
                  </a:lnTo>
                  <a:lnTo>
                    <a:pt x="58" y="19"/>
                  </a:lnTo>
                  <a:lnTo>
                    <a:pt x="64" y="14"/>
                  </a:lnTo>
                  <a:lnTo>
                    <a:pt x="60" y="13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1" y="3"/>
                  </a:lnTo>
                  <a:lnTo>
                    <a:pt x="44" y="4"/>
                  </a:lnTo>
                  <a:lnTo>
                    <a:pt x="38" y="4"/>
                  </a:lnTo>
                  <a:lnTo>
                    <a:pt x="29" y="3"/>
                  </a:lnTo>
                  <a:lnTo>
                    <a:pt x="22" y="0"/>
                  </a:lnTo>
                  <a:lnTo>
                    <a:pt x="20" y="3"/>
                  </a:lnTo>
                  <a:lnTo>
                    <a:pt x="19" y="9"/>
                  </a:lnTo>
                  <a:lnTo>
                    <a:pt x="12" y="9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  <p:sp>
          <p:nvSpPr>
            <p:cNvPr id="2040883" name="Freeform 51"/>
            <p:cNvSpPr>
              <a:spLocks/>
            </p:cNvSpPr>
            <p:nvPr/>
          </p:nvSpPr>
          <p:spPr bwMode="auto">
            <a:xfrm>
              <a:off x="3487" y="1877"/>
              <a:ext cx="741" cy="1212"/>
            </a:xfrm>
            <a:custGeom>
              <a:avLst/>
              <a:gdLst/>
              <a:ahLst/>
              <a:cxnLst>
                <a:cxn ang="0">
                  <a:pos x="47" y="10"/>
                </a:cxn>
                <a:cxn ang="0">
                  <a:pos x="78" y="1"/>
                </a:cxn>
                <a:cxn ang="0">
                  <a:pos x="65" y="21"/>
                </a:cxn>
                <a:cxn ang="0">
                  <a:pos x="78" y="20"/>
                </a:cxn>
                <a:cxn ang="0">
                  <a:pos x="91" y="19"/>
                </a:cxn>
                <a:cxn ang="0">
                  <a:pos x="109" y="26"/>
                </a:cxn>
                <a:cxn ang="0">
                  <a:pos x="165" y="37"/>
                </a:cxn>
                <a:cxn ang="0">
                  <a:pos x="191" y="48"/>
                </a:cxn>
                <a:cxn ang="0">
                  <a:pos x="224" y="54"/>
                </a:cxn>
                <a:cxn ang="0">
                  <a:pos x="272" y="84"/>
                </a:cxn>
                <a:cxn ang="0">
                  <a:pos x="298" y="121"/>
                </a:cxn>
                <a:cxn ang="0">
                  <a:pos x="400" y="152"/>
                </a:cxn>
                <a:cxn ang="0">
                  <a:pos x="401" y="203"/>
                </a:cxn>
                <a:cxn ang="0">
                  <a:pos x="375" y="231"/>
                </a:cxn>
                <a:cxn ang="0">
                  <a:pos x="371" y="270"/>
                </a:cxn>
                <a:cxn ang="0">
                  <a:pos x="356" y="287"/>
                </a:cxn>
                <a:cxn ang="0">
                  <a:pos x="332" y="316"/>
                </a:cxn>
                <a:cxn ang="0">
                  <a:pos x="297" y="326"/>
                </a:cxn>
                <a:cxn ang="0">
                  <a:pos x="279" y="356"/>
                </a:cxn>
                <a:cxn ang="0">
                  <a:pos x="275" y="381"/>
                </a:cxn>
                <a:cxn ang="0">
                  <a:pos x="247" y="404"/>
                </a:cxn>
                <a:cxn ang="0">
                  <a:pos x="230" y="422"/>
                </a:cxn>
                <a:cxn ang="0">
                  <a:pos x="219" y="431"/>
                </a:cxn>
                <a:cxn ang="0">
                  <a:pos x="213" y="455"/>
                </a:cxn>
                <a:cxn ang="0">
                  <a:pos x="185" y="465"/>
                </a:cxn>
                <a:cxn ang="0">
                  <a:pos x="163" y="475"/>
                </a:cxn>
                <a:cxn ang="0">
                  <a:pos x="162" y="500"/>
                </a:cxn>
                <a:cxn ang="0">
                  <a:pos x="141" y="518"/>
                </a:cxn>
                <a:cxn ang="0">
                  <a:pos x="154" y="534"/>
                </a:cxn>
                <a:cxn ang="0">
                  <a:pos x="133" y="549"/>
                </a:cxn>
                <a:cxn ang="0">
                  <a:pos x="122" y="575"/>
                </a:cxn>
                <a:cxn ang="0">
                  <a:pos x="150" y="611"/>
                </a:cxn>
                <a:cxn ang="0">
                  <a:pos x="117" y="593"/>
                </a:cxn>
                <a:cxn ang="0">
                  <a:pos x="96" y="561"/>
                </a:cxn>
                <a:cxn ang="0">
                  <a:pos x="94" y="475"/>
                </a:cxn>
                <a:cxn ang="0">
                  <a:pos x="91" y="439"/>
                </a:cxn>
                <a:cxn ang="0">
                  <a:pos x="93" y="400"/>
                </a:cxn>
                <a:cxn ang="0">
                  <a:pos x="97" y="369"/>
                </a:cxn>
                <a:cxn ang="0">
                  <a:pos x="95" y="319"/>
                </a:cxn>
                <a:cxn ang="0">
                  <a:pos x="98" y="278"/>
                </a:cxn>
                <a:cxn ang="0">
                  <a:pos x="74" y="250"/>
                </a:cxn>
                <a:cxn ang="0">
                  <a:pos x="37" y="227"/>
                </a:cxn>
                <a:cxn ang="0">
                  <a:pos x="24" y="193"/>
                </a:cxn>
                <a:cxn ang="0">
                  <a:pos x="7" y="174"/>
                </a:cxn>
                <a:cxn ang="0">
                  <a:pos x="8" y="142"/>
                </a:cxn>
                <a:cxn ang="0">
                  <a:pos x="4" y="111"/>
                </a:cxn>
                <a:cxn ang="0">
                  <a:pos x="30" y="50"/>
                </a:cxn>
              </a:cxnLst>
              <a:rect l="0" t="0" r="r" b="b"/>
              <a:pathLst>
                <a:path w="411" h="611">
                  <a:moveTo>
                    <a:pt x="32" y="27"/>
                  </a:moveTo>
                  <a:lnTo>
                    <a:pt x="37" y="20"/>
                  </a:lnTo>
                  <a:lnTo>
                    <a:pt x="47" y="10"/>
                  </a:lnTo>
                  <a:lnTo>
                    <a:pt x="62" y="4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76" y="6"/>
                  </a:lnTo>
                  <a:lnTo>
                    <a:pt x="67" y="11"/>
                  </a:lnTo>
                  <a:lnTo>
                    <a:pt x="65" y="21"/>
                  </a:lnTo>
                  <a:lnTo>
                    <a:pt x="67" y="29"/>
                  </a:lnTo>
                  <a:lnTo>
                    <a:pt x="75" y="29"/>
                  </a:lnTo>
                  <a:lnTo>
                    <a:pt x="78" y="20"/>
                  </a:lnTo>
                  <a:lnTo>
                    <a:pt x="80" y="11"/>
                  </a:lnTo>
                  <a:lnTo>
                    <a:pt x="85" y="14"/>
                  </a:lnTo>
                  <a:lnTo>
                    <a:pt x="91" y="19"/>
                  </a:lnTo>
                  <a:lnTo>
                    <a:pt x="101" y="17"/>
                  </a:lnTo>
                  <a:lnTo>
                    <a:pt x="107" y="21"/>
                  </a:lnTo>
                  <a:lnTo>
                    <a:pt x="109" y="26"/>
                  </a:lnTo>
                  <a:lnTo>
                    <a:pt x="124" y="24"/>
                  </a:lnTo>
                  <a:lnTo>
                    <a:pt x="154" y="21"/>
                  </a:lnTo>
                  <a:lnTo>
                    <a:pt x="165" y="37"/>
                  </a:lnTo>
                  <a:lnTo>
                    <a:pt x="184" y="45"/>
                  </a:lnTo>
                  <a:lnTo>
                    <a:pt x="183" y="52"/>
                  </a:lnTo>
                  <a:lnTo>
                    <a:pt x="191" y="48"/>
                  </a:lnTo>
                  <a:lnTo>
                    <a:pt x="200" y="48"/>
                  </a:lnTo>
                  <a:lnTo>
                    <a:pt x="211" y="55"/>
                  </a:lnTo>
                  <a:lnTo>
                    <a:pt x="224" y="54"/>
                  </a:lnTo>
                  <a:lnTo>
                    <a:pt x="235" y="55"/>
                  </a:lnTo>
                  <a:lnTo>
                    <a:pt x="253" y="68"/>
                  </a:lnTo>
                  <a:lnTo>
                    <a:pt x="272" y="84"/>
                  </a:lnTo>
                  <a:lnTo>
                    <a:pt x="280" y="102"/>
                  </a:lnTo>
                  <a:lnTo>
                    <a:pt x="275" y="116"/>
                  </a:lnTo>
                  <a:lnTo>
                    <a:pt x="298" y="121"/>
                  </a:lnTo>
                  <a:lnTo>
                    <a:pt x="336" y="128"/>
                  </a:lnTo>
                  <a:lnTo>
                    <a:pt x="375" y="136"/>
                  </a:lnTo>
                  <a:lnTo>
                    <a:pt x="400" y="152"/>
                  </a:lnTo>
                  <a:lnTo>
                    <a:pt x="411" y="167"/>
                  </a:lnTo>
                  <a:lnTo>
                    <a:pt x="411" y="186"/>
                  </a:lnTo>
                  <a:lnTo>
                    <a:pt x="401" y="203"/>
                  </a:lnTo>
                  <a:lnTo>
                    <a:pt x="390" y="212"/>
                  </a:lnTo>
                  <a:lnTo>
                    <a:pt x="383" y="218"/>
                  </a:lnTo>
                  <a:lnTo>
                    <a:pt x="375" y="231"/>
                  </a:lnTo>
                  <a:lnTo>
                    <a:pt x="374" y="242"/>
                  </a:lnTo>
                  <a:lnTo>
                    <a:pt x="375" y="256"/>
                  </a:lnTo>
                  <a:lnTo>
                    <a:pt x="371" y="270"/>
                  </a:lnTo>
                  <a:lnTo>
                    <a:pt x="365" y="273"/>
                  </a:lnTo>
                  <a:lnTo>
                    <a:pt x="363" y="281"/>
                  </a:lnTo>
                  <a:lnTo>
                    <a:pt x="356" y="287"/>
                  </a:lnTo>
                  <a:lnTo>
                    <a:pt x="355" y="294"/>
                  </a:lnTo>
                  <a:lnTo>
                    <a:pt x="346" y="302"/>
                  </a:lnTo>
                  <a:lnTo>
                    <a:pt x="332" y="316"/>
                  </a:lnTo>
                  <a:lnTo>
                    <a:pt x="320" y="320"/>
                  </a:lnTo>
                  <a:lnTo>
                    <a:pt x="312" y="319"/>
                  </a:lnTo>
                  <a:lnTo>
                    <a:pt x="297" y="326"/>
                  </a:lnTo>
                  <a:lnTo>
                    <a:pt x="282" y="342"/>
                  </a:lnTo>
                  <a:lnTo>
                    <a:pt x="279" y="348"/>
                  </a:lnTo>
                  <a:lnTo>
                    <a:pt x="279" y="356"/>
                  </a:lnTo>
                  <a:lnTo>
                    <a:pt x="282" y="365"/>
                  </a:lnTo>
                  <a:lnTo>
                    <a:pt x="275" y="374"/>
                  </a:lnTo>
                  <a:lnTo>
                    <a:pt x="275" y="381"/>
                  </a:lnTo>
                  <a:lnTo>
                    <a:pt x="263" y="389"/>
                  </a:lnTo>
                  <a:lnTo>
                    <a:pt x="254" y="395"/>
                  </a:lnTo>
                  <a:lnTo>
                    <a:pt x="247" y="404"/>
                  </a:lnTo>
                  <a:lnTo>
                    <a:pt x="244" y="413"/>
                  </a:lnTo>
                  <a:lnTo>
                    <a:pt x="234" y="424"/>
                  </a:lnTo>
                  <a:lnTo>
                    <a:pt x="230" y="422"/>
                  </a:lnTo>
                  <a:lnTo>
                    <a:pt x="222" y="422"/>
                  </a:lnTo>
                  <a:lnTo>
                    <a:pt x="212" y="426"/>
                  </a:lnTo>
                  <a:lnTo>
                    <a:pt x="219" y="431"/>
                  </a:lnTo>
                  <a:lnTo>
                    <a:pt x="219" y="441"/>
                  </a:lnTo>
                  <a:lnTo>
                    <a:pt x="218" y="449"/>
                  </a:lnTo>
                  <a:lnTo>
                    <a:pt x="213" y="455"/>
                  </a:lnTo>
                  <a:lnTo>
                    <a:pt x="200" y="456"/>
                  </a:lnTo>
                  <a:lnTo>
                    <a:pt x="190" y="459"/>
                  </a:lnTo>
                  <a:lnTo>
                    <a:pt x="185" y="465"/>
                  </a:lnTo>
                  <a:lnTo>
                    <a:pt x="185" y="475"/>
                  </a:lnTo>
                  <a:lnTo>
                    <a:pt x="173" y="478"/>
                  </a:lnTo>
                  <a:lnTo>
                    <a:pt x="163" y="475"/>
                  </a:lnTo>
                  <a:lnTo>
                    <a:pt x="160" y="481"/>
                  </a:lnTo>
                  <a:lnTo>
                    <a:pt x="165" y="485"/>
                  </a:lnTo>
                  <a:lnTo>
                    <a:pt x="162" y="500"/>
                  </a:lnTo>
                  <a:lnTo>
                    <a:pt x="158" y="513"/>
                  </a:lnTo>
                  <a:lnTo>
                    <a:pt x="145" y="513"/>
                  </a:lnTo>
                  <a:lnTo>
                    <a:pt x="141" y="518"/>
                  </a:lnTo>
                  <a:lnTo>
                    <a:pt x="142" y="528"/>
                  </a:lnTo>
                  <a:lnTo>
                    <a:pt x="149" y="528"/>
                  </a:lnTo>
                  <a:lnTo>
                    <a:pt x="154" y="534"/>
                  </a:lnTo>
                  <a:lnTo>
                    <a:pt x="151" y="544"/>
                  </a:lnTo>
                  <a:lnTo>
                    <a:pt x="144" y="545"/>
                  </a:lnTo>
                  <a:lnTo>
                    <a:pt x="133" y="549"/>
                  </a:lnTo>
                  <a:lnTo>
                    <a:pt x="130" y="557"/>
                  </a:lnTo>
                  <a:lnTo>
                    <a:pt x="129" y="569"/>
                  </a:lnTo>
                  <a:lnTo>
                    <a:pt x="122" y="575"/>
                  </a:lnTo>
                  <a:lnTo>
                    <a:pt x="147" y="595"/>
                  </a:lnTo>
                  <a:lnTo>
                    <a:pt x="154" y="605"/>
                  </a:lnTo>
                  <a:lnTo>
                    <a:pt x="150" y="611"/>
                  </a:lnTo>
                  <a:lnTo>
                    <a:pt x="139" y="607"/>
                  </a:lnTo>
                  <a:lnTo>
                    <a:pt x="130" y="599"/>
                  </a:lnTo>
                  <a:lnTo>
                    <a:pt x="117" y="593"/>
                  </a:lnTo>
                  <a:lnTo>
                    <a:pt x="105" y="583"/>
                  </a:lnTo>
                  <a:lnTo>
                    <a:pt x="97" y="571"/>
                  </a:lnTo>
                  <a:lnTo>
                    <a:pt x="96" y="561"/>
                  </a:lnTo>
                  <a:lnTo>
                    <a:pt x="98" y="553"/>
                  </a:lnTo>
                  <a:lnTo>
                    <a:pt x="97" y="488"/>
                  </a:lnTo>
                  <a:lnTo>
                    <a:pt x="94" y="475"/>
                  </a:lnTo>
                  <a:lnTo>
                    <a:pt x="85" y="463"/>
                  </a:lnTo>
                  <a:lnTo>
                    <a:pt x="85" y="452"/>
                  </a:lnTo>
                  <a:lnTo>
                    <a:pt x="91" y="439"/>
                  </a:lnTo>
                  <a:lnTo>
                    <a:pt x="96" y="423"/>
                  </a:lnTo>
                  <a:lnTo>
                    <a:pt x="94" y="407"/>
                  </a:lnTo>
                  <a:lnTo>
                    <a:pt x="93" y="400"/>
                  </a:lnTo>
                  <a:lnTo>
                    <a:pt x="92" y="391"/>
                  </a:lnTo>
                  <a:lnTo>
                    <a:pt x="95" y="387"/>
                  </a:lnTo>
                  <a:lnTo>
                    <a:pt x="97" y="369"/>
                  </a:lnTo>
                  <a:lnTo>
                    <a:pt x="95" y="360"/>
                  </a:lnTo>
                  <a:lnTo>
                    <a:pt x="99" y="338"/>
                  </a:lnTo>
                  <a:lnTo>
                    <a:pt x="95" y="319"/>
                  </a:lnTo>
                  <a:lnTo>
                    <a:pt x="98" y="309"/>
                  </a:lnTo>
                  <a:lnTo>
                    <a:pt x="103" y="290"/>
                  </a:lnTo>
                  <a:lnTo>
                    <a:pt x="98" y="278"/>
                  </a:lnTo>
                  <a:lnTo>
                    <a:pt x="88" y="269"/>
                  </a:lnTo>
                  <a:lnTo>
                    <a:pt x="85" y="259"/>
                  </a:lnTo>
                  <a:lnTo>
                    <a:pt x="74" y="250"/>
                  </a:lnTo>
                  <a:lnTo>
                    <a:pt x="62" y="244"/>
                  </a:lnTo>
                  <a:lnTo>
                    <a:pt x="45" y="241"/>
                  </a:lnTo>
                  <a:lnTo>
                    <a:pt x="37" y="227"/>
                  </a:lnTo>
                  <a:lnTo>
                    <a:pt x="26" y="214"/>
                  </a:lnTo>
                  <a:lnTo>
                    <a:pt x="25" y="203"/>
                  </a:lnTo>
                  <a:lnTo>
                    <a:pt x="24" y="193"/>
                  </a:lnTo>
                  <a:lnTo>
                    <a:pt x="21" y="186"/>
                  </a:lnTo>
                  <a:lnTo>
                    <a:pt x="15" y="178"/>
                  </a:lnTo>
                  <a:lnTo>
                    <a:pt x="7" y="174"/>
                  </a:lnTo>
                  <a:lnTo>
                    <a:pt x="1" y="166"/>
                  </a:lnTo>
                  <a:lnTo>
                    <a:pt x="8" y="159"/>
                  </a:lnTo>
                  <a:lnTo>
                    <a:pt x="8" y="142"/>
                  </a:lnTo>
                  <a:lnTo>
                    <a:pt x="4" y="133"/>
                  </a:lnTo>
                  <a:lnTo>
                    <a:pt x="0" y="124"/>
                  </a:lnTo>
                  <a:lnTo>
                    <a:pt x="4" y="111"/>
                  </a:lnTo>
                  <a:lnTo>
                    <a:pt x="20" y="79"/>
                  </a:lnTo>
                  <a:lnTo>
                    <a:pt x="21" y="65"/>
                  </a:lnTo>
                  <a:lnTo>
                    <a:pt x="30" y="50"/>
                  </a:lnTo>
                  <a:lnTo>
                    <a:pt x="30" y="42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25B1B1">
                <a:alpha val="37000"/>
              </a:srgbClr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/>
              <a:endParaRPr lang="ru-RU" sz="2000"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</a:endParaRPr>
            </a:p>
          </p:txBody>
        </p:sp>
      </p:grpSp>
      <p:sp>
        <p:nvSpPr>
          <p:cNvPr id="2040884" name="Freeform 52"/>
          <p:cNvSpPr>
            <a:spLocks/>
          </p:cNvSpPr>
          <p:nvPr/>
        </p:nvSpPr>
        <p:spPr bwMode="auto">
          <a:xfrm>
            <a:off x="6073775" y="5854700"/>
            <a:ext cx="133350" cy="271463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17" y="0"/>
              </a:cxn>
              <a:cxn ang="0">
                <a:pos x="24" y="8"/>
              </a:cxn>
              <a:cxn ang="0">
                <a:pos x="23" y="31"/>
              </a:cxn>
              <a:cxn ang="0">
                <a:pos x="28" y="31"/>
              </a:cxn>
              <a:cxn ang="0">
                <a:pos x="29" y="34"/>
              </a:cxn>
              <a:cxn ang="0">
                <a:pos x="31" y="39"/>
              </a:cxn>
              <a:cxn ang="0">
                <a:pos x="32" y="42"/>
              </a:cxn>
              <a:cxn ang="0">
                <a:pos x="36" y="41"/>
              </a:cxn>
              <a:cxn ang="0">
                <a:pos x="39" y="36"/>
              </a:cxn>
              <a:cxn ang="0">
                <a:pos x="40" y="39"/>
              </a:cxn>
              <a:cxn ang="0">
                <a:pos x="38" y="43"/>
              </a:cxn>
              <a:cxn ang="0">
                <a:pos x="36" y="46"/>
              </a:cxn>
              <a:cxn ang="0">
                <a:pos x="35" y="52"/>
              </a:cxn>
              <a:cxn ang="0">
                <a:pos x="30" y="55"/>
              </a:cxn>
              <a:cxn ang="0">
                <a:pos x="27" y="56"/>
              </a:cxn>
              <a:cxn ang="0">
                <a:pos x="23" y="59"/>
              </a:cxn>
              <a:cxn ang="0">
                <a:pos x="22" y="62"/>
              </a:cxn>
              <a:cxn ang="0">
                <a:pos x="23" y="65"/>
              </a:cxn>
              <a:cxn ang="0">
                <a:pos x="24" y="70"/>
              </a:cxn>
              <a:cxn ang="0">
                <a:pos x="19" y="72"/>
              </a:cxn>
              <a:cxn ang="0">
                <a:pos x="16" y="73"/>
              </a:cxn>
              <a:cxn ang="0">
                <a:pos x="13" y="74"/>
              </a:cxn>
              <a:cxn ang="0">
                <a:pos x="11" y="73"/>
              </a:cxn>
              <a:cxn ang="0">
                <a:pos x="6" y="72"/>
              </a:cxn>
              <a:cxn ang="0">
                <a:pos x="4" y="70"/>
              </a:cxn>
              <a:cxn ang="0">
                <a:pos x="6" y="66"/>
              </a:cxn>
              <a:cxn ang="0">
                <a:pos x="10" y="65"/>
              </a:cxn>
              <a:cxn ang="0">
                <a:pos x="13" y="60"/>
              </a:cxn>
              <a:cxn ang="0">
                <a:pos x="13" y="58"/>
              </a:cxn>
              <a:cxn ang="0">
                <a:pos x="10" y="56"/>
              </a:cxn>
              <a:cxn ang="0">
                <a:pos x="6" y="53"/>
              </a:cxn>
              <a:cxn ang="0">
                <a:pos x="3" y="53"/>
              </a:cxn>
              <a:cxn ang="0">
                <a:pos x="1" y="52"/>
              </a:cxn>
              <a:cxn ang="0">
                <a:pos x="0" y="49"/>
              </a:cxn>
              <a:cxn ang="0">
                <a:pos x="1" y="47"/>
              </a:cxn>
              <a:cxn ang="0">
                <a:pos x="3" y="47"/>
              </a:cxn>
              <a:cxn ang="0">
                <a:pos x="6" y="46"/>
              </a:cxn>
              <a:cxn ang="0">
                <a:pos x="10" y="43"/>
              </a:cxn>
              <a:cxn ang="0">
                <a:pos x="12" y="42"/>
              </a:cxn>
              <a:cxn ang="0">
                <a:pos x="14" y="31"/>
              </a:cxn>
              <a:cxn ang="0">
                <a:pos x="12" y="28"/>
              </a:cxn>
              <a:cxn ang="0">
                <a:pos x="9" y="26"/>
              </a:cxn>
              <a:cxn ang="0">
                <a:pos x="8" y="20"/>
              </a:cxn>
              <a:cxn ang="0">
                <a:pos x="9" y="14"/>
              </a:cxn>
              <a:cxn ang="0">
                <a:pos x="10" y="10"/>
              </a:cxn>
              <a:cxn ang="0">
                <a:pos x="13" y="1"/>
              </a:cxn>
            </a:cxnLst>
            <a:rect l="0" t="0" r="r" b="b"/>
            <a:pathLst>
              <a:path w="40" h="74">
                <a:moveTo>
                  <a:pt x="13" y="1"/>
                </a:moveTo>
                <a:lnTo>
                  <a:pt x="17" y="0"/>
                </a:lnTo>
                <a:lnTo>
                  <a:pt x="24" y="8"/>
                </a:lnTo>
                <a:lnTo>
                  <a:pt x="23" y="31"/>
                </a:lnTo>
                <a:lnTo>
                  <a:pt x="28" y="31"/>
                </a:lnTo>
                <a:lnTo>
                  <a:pt x="29" y="34"/>
                </a:lnTo>
                <a:lnTo>
                  <a:pt x="31" y="39"/>
                </a:lnTo>
                <a:lnTo>
                  <a:pt x="32" y="42"/>
                </a:lnTo>
                <a:lnTo>
                  <a:pt x="36" y="41"/>
                </a:lnTo>
                <a:lnTo>
                  <a:pt x="39" y="36"/>
                </a:lnTo>
                <a:lnTo>
                  <a:pt x="40" y="39"/>
                </a:lnTo>
                <a:lnTo>
                  <a:pt x="38" y="43"/>
                </a:lnTo>
                <a:lnTo>
                  <a:pt x="36" y="46"/>
                </a:lnTo>
                <a:lnTo>
                  <a:pt x="35" y="52"/>
                </a:lnTo>
                <a:lnTo>
                  <a:pt x="30" y="55"/>
                </a:lnTo>
                <a:lnTo>
                  <a:pt x="27" y="56"/>
                </a:lnTo>
                <a:lnTo>
                  <a:pt x="23" y="59"/>
                </a:lnTo>
                <a:lnTo>
                  <a:pt x="22" y="62"/>
                </a:lnTo>
                <a:lnTo>
                  <a:pt x="23" y="65"/>
                </a:lnTo>
                <a:lnTo>
                  <a:pt x="24" y="70"/>
                </a:lnTo>
                <a:lnTo>
                  <a:pt x="19" y="72"/>
                </a:lnTo>
                <a:lnTo>
                  <a:pt x="16" y="73"/>
                </a:lnTo>
                <a:lnTo>
                  <a:pt x="13" y="74"/>
                </a:lnTo>
                <a:lnTo>
                  <a:pt x="11" y="73"/>
                </a:lnTo>
                <a:lnTo>
                  <a:pt x="6" y="72"/>
                </a:lnTo>
                <a:lnTo>
                  <a:pt x="4" y="70"/>
                </a:lnTo>
                <a:lnTo>
                  <a:pt x="6" y="66"/>
                </a:lnTo>
                <a:lnTo>
                  <a:pt x="10" y="65"/>
                </a:lnTo>
                <a:lnTo>
                  <a:pt x="13" y="60"/>
                </a:lnTo>
                <a:lnTo>
                  <a:pt x="13" y="58"/>
                </a:lnTo>
                <a:lnTo>
                  <a:pt x="10" y="56"/>
                </a:lnTo>
                <a:lnTo>
                  <a:pt x="6" y="53"/>
                </a:lnTo>
                <a:lnTo>
                  <a:pt x="3" y="53"/>
                </a:lnTo>
                <a:lnTo>
                  <a:pt x="1" y="52"/>
                </a:lnTo>
                <a:lnTo>
                  <a:pt x="0" y="49"/>
                </a:lnTo>
                <a:lnTo>
                  <a:pt x="1" y="47"/>
                </a:lnTo>
                <a:lnTo>
                  <a:pt x="3" y="47"/>
                </a:lnTo>
                <a:lnTo>
                  <a:pt x="6" y="46"/>
                </a:lnTo>
                <a:lnTo>
                  <a:pt x="10" y="43"/>
                </a:lnTo>
                <a:lnTo>
                  <a:pt x="12" y="42"/>
                </a:lnTo>
                <a:lnTo>
                  <a:pt x="14" y="31"/>
                </a:lnTo>
                <a:lnTo>
                  <a:pt x="12" y="28"/>
                </a:lnTo>
                <a:lnTo>
                  <a:pt x="9" y="26"/>
                </a:lnTo>
                <a:lnTo>
                  <a:pt x="8" y="20"/>
                </a:lnTo>
                <a:lnTo>
                  <a:pt x="9" y="14"/>
                </a:lnTo>
                <a:lnTo>
                  <a:pt x="10" y="10"/>
                </a:lnTo>
                <a:lnTo>
                  <a:pt x="13" y="1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5" name="Freeform 53"/>
          <p:cNvSpPr>
            <a:spLocks/>
          </p:cNvSpPr>
          <p:nvPr/>
        </p:nvSpPr>
        <p:spPr bwMode="auto">
          <a:xfrm>
            <a:off x="5818188" y="6067425"/>
            <a:ext cx="246062" cy="231775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61" y="0"/>
              </a:cxn>
              <a:cxn ang="0">
                <a:pos x="74" y="18"/>
              </a:cxn>
              <a:cxn ang="0">
                <a:pos x="60" y="32"/>
              </a:cxn>
              <a:cxn ang="0">
                <a:pos x="60" y="38"/>
              </a:cxn>
              <a:cxn ang="0">
                <a:pos x="57" y="40"/>
              </a:cxn>
              <a:cxn ang="0">
                <a:pos x="49" y="40"/>
              </a:cxn>
              <a:cxn ang="0">
                <a:pos x="39" y="48"/>
              </a:cxn>
              <a:cxn ang="0">
                <a:pos x="30" y="56"/>
              </a:cxn>
              <a:cxn ang="0">
                <a:pos x="24" y="63"/>
              </a:cxn>
              <a:cxn ang="0">
                <a:pos x="24" y="57"/>
              </a:cxn>
              <a:cxn ang="0">
                <a:pos x="13" y="58"/>
              </a:cxn>
              <a:cxn ang="0">
                <a:pos x="8" y="58"/>
              </a:cxn>
              <a:cxn ang="0">
                <a:pos x="0" y="58"/>
              </a:cxn>
              <a:cxn ang="0">
                <a:pos x="11" y="48"/>
              </a:cxn>
              <a:cxn ang="0">
                <a:pos x="15" y="43"/>
              </a:cxn>
              <a:cxn ang="0">
                <a:pos x="19" y="43"/>
              </a:cxn>
              <a:cxn ang="0">
                <a:pos x="27" y="35"/>
              </a:cxn>
              <a:cxn ang="0">
                <a:pos x="30" y="35"/>
              </a:cxn>
              <a:cxn ang="0">
                <a:pos x="30" y="34"/>
              </a:cxn>
              <a:cxn ang="0">
                <a:pos x="34" y="31"/>
              </a:cxn>
              <a:cxn ang="0">
                <a:pos x="39" y="31"/>
              </a:cxn>
              <a:cxn ang="0">
                <a:pos x="37" y="22"/>
              </a:cxn>
              <a:cxn ang="0">
                <a:pos x="38" y="22"/>
              </a:cxn>
              <a:cxn ang="0">
                <a:pos x="43" y="17"/>
              </a:cxn>
              <a:cxn ang="0">
                <a:pos x="45" y="21"/>
              </a:cxn>
              <a:cxn ang="0">
                <a:pos x="53" y="14"/>
              </a:cxn>
              <a:cxn ang="0">
                <a:pos x="52" y="0"/>
              </a:cxn>
            </a:cxnLst>
            <a:rect l="0" t="0" r="r" b="b"/>
            <a:pathLst>
              <a:path w="74" h="63">
                <a:moveTo>
                  <a:pt x="52" y="0"/>
                </a:moveTo>
                <a:lnTo>
                  <a:pt x="61" y="0"/>
                </a:lnTo>
                <a:lnTo>
                  <a:pt x="74" y="18"/>
                </a:lnTo>
                <a:lnTo>
                  <a:pt x="60" y="32"/>
                </a:lnTo>
                <a:lnTo>
                  <a:pt x="60" y="38"/>
                </a:lnTo>
                <a:lnTo>
                  <a:pt x="57" y="40"/>
                </a:lnTo>
                <a:lnTo>
                  <a:pt x="49" y="40"/>
                </a:lnTo>
                <a:lnTo>
                  <a:pt x="39" y="48"/>
                </a:lnTo>
                <a:lnTo>
                  <a:pt x="30" y="56"/>
                </a:lnTo>
                <a:lnTo>
                  <a:pt x="24" y="63"/>
                </a:lnTo>
                <a:lnTo>
                  <a:pt x="24" y="57"/>
                </a:lnTo>
                <a:lnTo>
                  <a:pt x="13" y="58"/>
                </a:lnTo>
                <a:lnTo>
                  <a:pt x="8" y="58"/>
                </a:lnTo>
                <a:lnTo>
                  <a:pt x="0" y="58"/>
                </a:lnTo>
                <a:lnTo>
                  <a:pt x="11" y="48"/>
                </a:lnTo>
                <a:lnTo>
                  <a:pt x="15" y="43"/>
                </a:lnTo>
                <a:lnTo>
                  <a:pt x="19" y="43"/>
                </a:lnTo>
                <a:lnTo>
                  <a:pt x="27" y="35"/>
                </a:lnTo>
                <a:lnTo>
                  <a:pt x="30" y="35"/>
                </a:lnTo>
                <a:lnTo>
                  <a:pt x="30" y="34"/>
                </a:lnTo>
                <a:lnTo>
                  <a:pt x="34" y="31"/>
                </a:lnTo>
                <a:lnTo>
                  <a:pt x="39" y="31"/>
                </a:lnTo>
                <a:lnTo>
                  <a:pt x="37" y="22"/>
                </a:lnTo>
                <a:lnTo>
                  <a:pt x="38" y="22"/>
                </a:lnTo>
                <a:lnTo>
                  <a:pt x="43" y="17"/>
                </a:lnTo>
                <a:lnTo>
                  <a:pt x="45" y="21"/>
                </a:lnTo>
                <a:lnTo>
                  <a:pt x="53" y="14"/>
                </a:lnTo>
                <a:lnTo>
                  <a:pt x="52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6" name="Freeform 54"/>
          <p:cNvSpPr>
            <a:spLocks/>
          </p:cNvSpPr>
          <p:nvPr/>
        </p:nvSpPr>
        <p:spPr bwMode="auto">
          <a:xfrm>
            <a:off x="5365750" y="6081713"/>
            <a:ext cx="95250" cy="125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13" y="4"/>
              </a:cxn>
              <a:cxn ang="0">
                <a:pos x="28" y="4"/>
              </a:cxn>
              <a:cxn ang="0">
                <a:pos x="26" y="11"/>
              </a:cxn>
              <a:cxn ang="0">
                <a:pos x="28" y="17"/>
              </a:cxn>
              <a:cxn ang="0">
                <a:pos x="23" y="17"/>
              </a:cxn>
              <a:cxn ang="0">
                <a:pos x="22" y="18"/>
              </a:cxn>
              <a:cxn ang="0">
                <a:pos x="19" y="19"/>
              </a:cxn>
              <a:cxn ang="0">
                <a:pos x="22" y="34"/>
              </a:cxn>
              <a:cxn ang="0">
                <a:pos x="13" y="33"/>
              </a:cxn>
              <a:cxn ang="0">
                <a:pos x="5" y="28"/>
              </a:cxn>
              <a:cxn ang="0">
                <a:pos x="5" y="18"/>
              </a:cxn>
              <a:cxn ang="0">
                <a:pos x="5" y="14"/>
              </a:cxn>
              <a:cxn ang="0">
                <a:pos x="0" y="11"/>
              </a:cxn>
              <a:cxn ang="0">
                <a:pos x="0" y="0"/>
              </a:cxn>
            </a:cxnLst>
            <a:rect l="0" t="0" r="r" b="b"/>
            <a:pathLst>
              <a:path w="28" h="34">
                <a:moveTo>
                  <a:pt x="0" y="0"/>
                </a:moveTo>
                <a:lnTo>
                  <a:pt x="6" y="0"/>
                </a:lnTo>
                <a:lnTo>
                  <a:pt x="13" y="4"/>
                </a:lnTo>
                <a:lnTo>
                  <a:pt x="28" y="4"/>
                </a:lnTo>
                <a:lnTo>
                  <a:pt x="26" y="11"/>
                </a:lnTo>
                <a:lnTo>
                  <a:pt x="28" y="17"/>
                </a:lnTo>
                <a:lnTo>
                  <a:pt x="23" y="17"/>
                </a:lnTo>
                <a:lnTo>
                  <a:pt x="22" y="18"/>
                </a:lnTo>
                <a:lnTo>
                  <a:pt x="19" y="19"/>
                </a:lnTo>
                <a:lnTo>
                  <a:pt x="22" y="34"/>
                </a:lnTo>
                <a:lnTo>
                  <a:pt x="13" y="33"/>
                </a:lnTo>
                <a:lnTo>
                  <a:pt x="5" y="28"/>
                </a:lnTo>
                <a:lnTo>
                  <a:pt x="5" y="18"/>
                </a:lnTo>
                <a:lnTo>
                  <a:pt x="5" y="14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7" name="Freeform 55"/>
          <p:cNvSpPr>
            <a:spLocks/>
          </p:cNvSpPr>
          <p:nvPr/>
        </p:nvSpPr>
        <p:spPr bwMode="auto">
          <a:xfrm>
            <a:off x="5534025" y="4810125"/>
            <a:ext cx="153988" cy="127000"/>
          </a:xfrm>
          <a:custGeom>
            <a:avLst/>
            <a:gdLst/>
            <a:ahLst/>
            <a:cxnLst>
              <a:cxn ang="0">
                <a:pos x="8" y="13"/>
              </a:cxn>
              <a:cxn ang="0">
                <a:pos x="0" y="28"/>
              </a:cxn>
              <a:cxn ang="0">
                <a:pos x="3" y="34"/>
              </a:cxn>
              <a:cxn ang="0">
                <a:pos x="16" y="35"/>
              </a:cxn>
              <a:cxn ang="0">
                <a:pos x="27" y="35"/>
              </a:cxn>
              <a:cxn ang="0">
                <a:pos x="31" y="29"/>
              </a:cxn>
              <a:cxn ang="0">
                <a:pos x="34" y="23"/>
              </a:cxn>
              <a:cxn ang="0">
                <a:pos x="46" y="23"/>
              </a:cxn>
              <a:cxn ang="0">
                <a:pos x="44" y="14"/>
              </a:cxn>
              <a:cxn ang="0">
                <a:pos x="44" y="5"/>
              </a:cxn>
              <a:cxn ang="0">
                <a:pos x="32" y="0"/>
              </a:cxn>
              <a:cxn ang="0">
                <a:pos x="30" y="10"/>
              </a:cxn>
              <a:cxn ang="0">
                <a:pos x="38" y="16"/>
              </a:cxn>
              <a:cxn ang="0">
                <a:pos x="26" y="16"/>
              </a:cxn>
              <a:cxn ang="0">
                <a:pos x="22" y="20"/>
              </a:cxn>
              <a:cxn ang="0">
                <a:pos x="8" y="13"/>
              </a:cxn>
            </a:cxnLst>
            <a:rect l="0" t="0" r="r" b="b"/>
            <a:pathLst>
              <a:path w="46" h="35">
                <a:moveTo>
                  <a:pt x="8" y="13"/>
                </a:moveTo>
                <a:lnTo>
                  <a:pt x="0" y="28"/>
                </a:lnTo>
                <a:lnTo>
                  <a:pt x="3" y="34"/>
                </a:lnTo>
                <a:lnTo>
                  <a:pt x="16" y="35"/>
                </a:lnTo>
                <a:lnTo>
                  <a:pt x="27" y="35"/>
                </a:lnTo>
                <a:lnTo>
                  <a:pt x="31" y="29"/>
                </a:lnTo>
                <a:lnTo>
                  <a:pt x="34" y="23"/>
                </a:lnTo>
                <a:lnTo>
                  <a:pt x="46" y="23"/>
                </a:lnTo>
                <a:lnTo>
                  <a:pt x="44" y="14"/>
                </a:lnTo>
                <a:lnTo>
                  <a:pt x="44" y="5"/>
                </a:lnTo>
                <a:lnTo>
                  <a:pt x="32" y="0"/>
                </a:lnTo>
                <a:lnTo>
                  <a:pt x="30" y="10"/>
                </a:lnTo>
                <a:lnTo>
                  <a:pt x="38" y="16"/>
                </a:lnTo>
                <a:lnTo>
                  <a:pt x="26" y="16"/>
                </a:lnTo>
                <a:lnTo>
                  <a:pt x="22" y="20"/>
                </a:lnTo>
                <a:lnTo>
                  <a:pt x="8" y="1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8" name="Freeform 56"/>
          <p:cNvSpPr>
            <a:spLocks/>
          </p:cNvSpPr>
          <p:nvPr/>
        </p:nvSpPr>
        <p:spPr bwMode="auto">
          <a:xfrm>
            <a:off x="4154488" y="4040188"/>
            <a:ext cx="93662" cy="9683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5" y="25"/>
              </a:cxn>
              <a:cxn ang="0">
                <a:pos x="11" y="24"/>
              </a:cxn>
              <a:cxn ang="0">
                <a:pos x="20" y="26"/>
              </a:cxn>
              <a:cxn ang="0">
                <a:pos x="27" y="26"/>
              </a:cxn>
              <a:cxn ang="0">
                <a:pos x="28" y="17"/>
              </a:cxn>
              <a:cxn ang="0">
                <a:pos x="26" y="11"/>
              </a:cxn>
              <a:cxn ang="0">
                <a:pos x="21" y="4"/>
              </a:cxn>
              <a:cxn ang="0">
                <a:pos x="16" y="4"/>
              </a:cxn>
              <a:cxn ang="0">
                <a:pos x="14" y="0"/>
              </a:cxn>
              <a:cxn ang="0">
                <a:pos x="7" y="0"/>
              </a:cxn>
              <a:cxn ang="0">
                <a:pos x="7" y="8"/>
              </a:cxn>
              <a:cxn ang="0">
                <a:pos x="0" y="20"/>
              </a:cxn>
            </a:cxnLst>
            <a:rect l="0" t="0" r="r" b="b"/>
            <a:pathLst>
              <a:path w="28" h="26">
                <a:moveTo>
                  <a:pt x="0" y="20"/>
                </a:moveTo>
                <a:lnTo>
                  <a:pt x="5" y="25"/>
                </a:lnTo>
                <a:lnTo>
                  <a:pt x="11" y="24"/>
                </a:lnTo>
                <a:lnTo>
                  <a:pt x="20" y="26"/>
                </a:lnTo>
                <a:lnTo>
                  <a:pt x="27" y="26"/>
                </a:lnTo>
                <a:lnTo>
                  <a:pt x="28" y="17"/>
                </a:lnTo>
                <a:lnTo>
                  <a:pt x="26" y="11"/>
                </a:lnTo>
                <a:lnTo>
                  <a:pt x="21" y="4"/>
                </a:lnTo>
                <a:lnTo>
                  <a:pt x="16" y="4"/>
                </a:lnTo>
                <a:lnTo>
                  <a:pt x="14" y="0"/>
                </a:lnTo>
                <a:lnTo>
                  <a:pt x="7" y="0"/>
                </a:lnTo>
                <a:lnTo>
                  <a:pt x="7" y="8"/>
                </a:lnTo>
                <a:lnTo>
                  <a:pt x="0" y="2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89" name="Freeform 57"/>
          <p:cNvSpPr>
            <a:spLocks/>
          </p:cNvSpPr>
          <p:nvPr/>
        </p:nvSpPr>
        <p:spPr bwMode="auto">
          <a:xfrm>
            <a:off x="4406900" y="3870325"/>
            <a:ext cx="88900" cy="1222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8" y="1"/>
              </a:cxn>
              <a:cxn ang="0">
                <a:pos x="22" y="10"/>
              </a:cxn>
              <a:cxn ang="0">
                <a:pos x="27" y="15"/>
              </a:cxn>
              <a:cxn ang="0">
                <a:pos x="23" y="19"/>
              </a:cxn>
              <a:cxn ang="0">
                <a:pos x="27" y="24"/>
              </a:cxn>
              <a:cxn ang="0">
                <a:pos x="25" y="30"/>
              </a:cxn>
              <a:cxn ang="0">
                <a:pos x="21" y="33"/>
              </a:cxn>
              <a:cxn ang="0">
                <a:pos x="13" y="32"/>
              </a:cxn>
              <a:cxn ang="0">
                <a:pos x="8" y="32"/>
              </a:cxn>
              <a:cxn ang="0">
                <a:pos x="5" y="28"/>
              </a:cxn>
              <a:cxn ang="0">
                <a:pos x="2" y="23"/>
              </a:cxn>
              <a:cxn ang="0">
                <a:pos x="2" y="18"/>
              </a:cxn>
              <a:cxn ang="0">
                <a:pos x="0" y="11"/>
              </a:cxn>
              <a:cxn ang="0">
                <a:pos x="6" y="0"/>
              </a:cxn>
            </a:cxnLst>
            <a:rect l="0" t="0" r="r" b="b"/>
            <a:pathLst>
              <a:path w="27" h="33">
                <a:moveTo>
                  <a:pt x="6" y="0"/>
                </a:moveTo>
                <a:lnTo>
                  <a:pt x="18" y="1"/>
                </a:lnTo>
                <a:lnTo>
                  <a:pt x="22" y="10"/>
                </a:lnTo>
                <a:lnTo>
                  <a:pt x="27" y="15"/>
                </a:lnTo>
                <a:lnTo>
                  <a:pt x="23" y="19"/>
                </a:lnTo>
                <a:lnTo>
                  <a:pt x="27" y="24"/>
                </a:lnTo>
                <a:lnTo>
                  <a:pt x="25" y="30"/>
                </a:lnTo>
                <a:lnTo>
                  <a:pt x="21" y="33"/>
                </a:lnTo>
                <a:lnTo>
                  <a:pt x="13" y="32"/>
                </a:lnTo>
                <a:lnTo>
                  <a:pt x="8" y="32"/>
                </a:lnTo>
                <a:lnTo>
                  <a:pt x="5" y="28"/>
                </a:lnTo>
                <a:lnTo>
                  <a:pt x="2" y="23"/>
                </a:lnTo>
                <a:lnTo>
                  <a:pt x="2" y="18"/>
                </a:lnTo>
                <a:lnTo>
                  <a:pt x="0" y="11"/>
                </a:lnTo>
                <a:lnTo>
                  <a:pt x="6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0" name="Freeform 58"/>
          <p:cNvSpPr>
            <a:spLocks/>
          </p:cNvSpPr>
          <p:nvPr/>
        </p:nvSpPr>
        <p:spPr bwMode="auto">
          <a:xfrm>
            <a:off x="4525963" y="5106988"/>
            <a:ext cx="1122362" cy="920750"/>
          </a:xfrm>
          <a:custGeom>
            <a:avLst/>
            <a:gdLst/>
            <a:ahLst/>
            <a:cxnLst>
              <a:cxn ang="0">
                <a:pos x="260" y="20"/>
              </a:cxn>
              <a:cxn ang="0">
                <a:pos x="273" y="29"/>
              </a:cxn>
              <a:cxn ang="0">
                <a:pos x="287" y="66"/>
              </a:cxn>
              <a:cxn ang="0">
                <a:pos x="318" y="104"/>
              </a:cxn>
              <a:cxn ang="0">
                <a:pos x="337" y="143"/>
              </a:cxn>
              <a:cxn ang="0">
                <a:pos x="323" y="179"/>
              </a:cxn>
              <a:cxn ang="0">
                <a:pos x="310" y="202"/>
              </a:cxn>
              <a:cxn ang="0">
                <a:pos x="302" y="224"/>
              </a:cxn>
              <a:cxn ang="0">
                <a:pos x="294" y="237"/>
              </a:cxn>
              <a:cxn ang="0">
                <a:pos x="278" y="246"/>
              </a:cxn>
              <a:cxn ang="0">
                <a:pos x="252" y="243"/>
              </a:cxn>
              <a:cxn ang="0">
                <a:pos x="226" y="237"/>
              </a:cxn>
              <a:cxn ang="0">
                <a:pos x="212" y="223"/>
              </a:cxn>
              <a:cxn ang="0">
                <a:pos x="208" y="205"/>
              </a:cxn>
              <a:cxn ang="0">
                <a:pos x="199" y="197"/>
              </a:cxn>
              <a:cxn ang="0">
                <a:pos x="185" y="198"/>
              </a:cxn>
              <a:cxn ang="0">
                <a:pos x="172" y="184"/>
              </a:cxn>
              <a:cxn ang="0">
                <a:pos x="161" y="182"/>
              </a:cxn>
              <a:cxn ang="0">
                <a:pos x="143" y="184"/>
              </a:cxn>
              <a:cxn ang="0">
                <a:pos x="128" y="186"/>
              </a:cxn>
              <a:cxn ang="0">
                <a:pos x="115" y="194"/>
              </a:cxn>
              <a:cxn ang="0">
                <a:pos x="96" y="200"/>
              </a:cxn>
              <a:cxn ang="0">
                <a:pos x="77" y="209"/>
              </a:cxn>
              <a:cxn ang="0">
                <a:pos x="67" y="213"/>
              </a:cxn>
              <a:cxn ang="0">
                <a:pos x="39" y="211"/>
              </a:cxn>
              <a:cxn ang="0">
                <a:pos x="33" y="206"/>
              </a:cxn>
              <a:cxn ang="0">
                <a:pos x="33" y="179"/>
              </a:cxn>
              <a:cxn ang="0">
                <a:pos x="24" y="163"/>
              </a:cxn>
              <a:cxn ang="0">
                <a:pos x="15" y="150"/>
              </a:cxn>
              <a:cxn ang="0">
                <a:pos x="3" y="104"/>
              </a:cxn>
              <a:cxn ang="0">
                <a:pos x="4" y="89"/>
              </a:cxn>
              <a:cxn ang="0">
                <a:pos x="28" y="81"/>
              </a:cxn>
              <a:cxn ang="0">
                <a:pos x="46" y="79"/>
              </a:cxn>
              <a:cxn ang="0">
                <a:pos x="56" y="75"/>
              </a:cxn>
              <a:cxn ang="0">
                <a:pos x="62" y="62"/>
              </a:cxn>
              <a:cxn ang="0">
                <a:pos x="60" y="55"/>
              </a:cxn>
              <a:cxn ang="0">
                <a:pos x="84" y="37"/>
              </a:cxn>
              <a:cxn ang="0">
                <a:pos x="103" y="23"/>
              </a:cxn>
              <a:cxn ang="0">
                <a:pos x="120" y="33"/>
              </a:cxn>
              <a:cxn ang="0">
                <a:pos x="133" y="22"/>
              </a:cxn>
              <a:cxn ang="0">
                <a:pos x="146" y="10"/>
              </a:cxn>
              <a:cxn ang="0">
                <a:pos x="160" y="3"/>
              </a:cxn>
              <a:cxn ang="0">
                <a:pos x="182" y="5"/>
              </a:cxn>
              <a:cxn ang="0">
                <a:pos x="190" y="14"/>
              </a:cxn>
              <a:cxn ang="0">
                <a:pos x="190" y="26"/>
              </a:cxn>
              <a:cxn ang="0">
                <a:pos x="209" y="46"/>
              </a:cxn>
              <a:cxn ang="0">
                <a:pos x="225" y="52"/>
              </a:cxn>
              <a:cxn ang="0">
                <a:pos x="238" y="33"/>
              </a:cxn>
              <a:cxn ang="0">
                <a:pos x="242" y="0"/>
              </a:cxn>
            </a:cxnLst>
            <a:rect l="0" t="0" r="r" b="b"/>
            <a:pathLst>
              <a:path w="337" h="250">
                <a:moveTo>
                  <a:pt x="242" y="0"/>
                </a:moveTo>
                <a:lnTo>
                  <a:pt x="260" y="0"/>
                </a:lnTo>
                <a:lnTo>
                  <a:pt x="260" y="20"/>
                </a:lnTo>
                <a:lnTo>
                  <a:pt x="267" y="26"/>
                </a:lnTo>
                <a:lnTo>
                  <a:pt x="269" y="29"/>
                </a:lnTo>
                <a:lnTo>
                  <a:pt x="273" y="29"/>
                </a:lnTo>
                <a:lnTo>
                  <a:pt x="275" y="33"/>
                </a:lnTo>
                <a:lnTo>
                  <a:pt x="277" y="53"/>
                </a:lnTo>
                <a:lnTo>
                  <a:pt x="287" y="66"/>
                </a:lnTo>
                <a:lnTo>
                  <a:pt x="302" y="85"/>
                </a:lnTo>
                <a:lnTo>
                  <a:pt x="302" y="88"/>
                </a:lnTo>
                <a:lnTo>
                  <a:pt x="318" y="104"/>
                </a:lnTo>
                <a:lnTo>
                  <a:pt x="318" y="107"/>
                </a:lnTo>
                <a:lnTo>
                  <a:pt x="334" y="120"/>
                </a:lnTo>
                <a:lnTo>
                  <a:pt x="337" y="143"/>
                </a:lnTo>
                <a:lnTo>
                  <a:pt x="334" y="164"/>
                </a:lnTo>
                <a:lnTo>
                  <a:pt x="329" y="174"/>
                </a:lnTo>
                <a:lnTo>
                  <a:pt x="323" y="179"/>
                </a:lnTo>
                <a:lnTo>
                  <a:pt x="321" y="189"/>
                </a:lnTo>
                <a:lnTo>
                  <a:pt x="315" y="198"/>
                </a:lnTo>
                <a:lnTo>
                  <a:pt x="310" y="202"/>
                </a:lnTo>
                <a:lnTo>
                  <a:pt x="311" y="205"/>
                </a:lnTo>
                <a:lnTo>
                  <a:pt x="305" y="211"/>
                </a:lnTo>
                <a:lnTo>
                  <a:pt x="302" y="224"/>
                </a:lnTo>
                <a:lnTo>
                  <a:pt x="301" y="231"/>
                </a:lnTo>
                <a:lnTo>
                  <a:pt x="295" y="234"/>
                </a:lnTo>
                <a:lnTo>
                  <a:pt x="294" y="237"/>
                </a:lnTo>
                <a:lnTo>
                  <a:pt x="290" y="243"/>
                </a:lnTo>
                <a:lnTo>
                  <a:pt x="283" y="244"/>
                </a:lnTo>
                <a:lnTo>
                  <a:pt x="278" y="246"/>
                </a:lnTo>
                <a:lnTo>
                  <a:pt x="271" y="250"/>
                </a:lnTo>
                <a:lnTo>
                  <a:pt x="262" y="242"/>
                </a:lnTo>
                <a:lnTo>
                  <a:pt x="252" y="243"/>
                </a:lnTo>
                <a:lnTo>
                  <a:pt x="249" y="243"/>
                </a:lnTo>
                <a:lnTo>
                  <a:pt x="235" y="245"/>
                </a:lnTo>
                <a:lnTo>
                  <a:pt x="226" y="237"/>
                </a:lnTo>
                <a:lnTo>
                  <a:pt x="220" y="229"/>
                </a:lnTo>
                <a:lnTo>
                  <a:pt x="216" y="230"/>
                </a:lnTo>
                <a:lnTo>
                  <a:pt x="212" y="223"/>
                </a:lnTo>
                <a:lnTo>
                  <a:pt x="210" y="217"/>
                </a:lnTo>
                <a:lnTo>
                  <a:pt x="208" y="215"/>
                </a:lnTo>
                <a:lnTo>
                  <a:pt x="208" y="205"/>
                </a:lnTo>
                <a:lnTo>
                  <a:pt x="209" y="199"/>
                </a:lnTo>
                <a:lnTo>
                  <a:pt x="207" y="195"/>
                </a:lnTo>
                <a:lnTo>
                  <a:pt x="199" y="197"/>
                </a:lnTo>
                <a:lnTo>
                  <a:pt x="195" y="198"/>
                </a:lnTo>
                <a:lnTo>
                  <a:pt x="188" y="198"/>
                </a:lnTo>
                <a:lnTo>
                  <a:pt x="185" y="198"/>
                </a:lnTo>
                <a:lnTo>
                  <a:pt x="182" y="198"/>
                </a:lnTo>
                <a:lnTo>
                  <a:pt x="177" y="192"/>
                </a:lnTo>
                <a:lnTo>
                  <a:pt x="172" y="184"/>
                </a:lnTo>
                <a:lnTo>
                  <a:pt x="171" y="185"/>
                </a:lnTo>
                <a:lnTo>
                  <a:pt x="162" y="185"/>
                </a:lnTo>
                <a:lnTo>
                  <a:pt x="161" y="182"/>
                </a:lnTo>
                <a:lnTo>
                  <a:pt x="156" y="185"/>
                </a:lnTo>
                <a:lnTo>
                  <a:pt x="151" y="184"/>
                </a:lnTo>
                <a:lnTo>
                  <a:pt x="143" y="184"/>
                </a:lnTo>
                <a:lnTo>
                  <a:pt x="138" y="182"/>
                </a:lnTo>
                <a:lnTo>
                  <a:pt x="136" y="185"/>
                </a:lnTo>
                <a:lnTo>
                  <a:pt x="128" y="186"/>
                </a:lnTo>
                <a:lnTo>
                  <a:pt x="126" y="184"/>
                </a:lnTo>
                <a:lnTo>
                  <a:pt x="121" y="189"/>
                </a:lnTo>
                <a:lnTo>
                  <a:pt x="115" y="194"/>
                </a:lnTo>
                <a:lnTo>
                  <a:pt x="111" y="194"/>
                </a:lnTo>
                <a:lnTo>
                  <a:pt x="105" y="200"/>
                </a:lnTo>
                <a:lnTo>
                  <a:pt x="96" y="200"/>
                </a:lnTo>
                <a:lnTo>
                  <a:pt x="89" y="202"/>
                </a:lnTo>
                <a:lnTo>
                  <a:pt x="81" y="205"/>
                </a:lnTo>
                <a:lnTo>
                  <a:pt x="77" y="209"/>
                </a:lnTo>
                <a:lnTo>
                  <a:pt x="74" y="208"/>
                </a:lnTo>
                <a:lnTo>
                  <a:pt x="71" y="212"/>
                </a:lnTo>
                <a:lnTo>
                  <a:pt x="67" y="213"/>
                </a:lnTo>
                <a:lnTo>
                  <a:pt x="62" y="218"/>
                </a:lnTo>
                <a:lnTo>
                  <a:pt x="46" y="218"/>
                </a:lnTo>
                <a:lnTo>
                  <a:pt x="39" y="211"/>
                </a:lnTo>
                <a:lnTo>
                  <a:pt x="38" y="208"/>
                </a:lnTo>
                <a:lnTo>
                  <a:pt x="36" y="211"/>
                </a:lnTo>
                <a:lnTo>
                  <a:pt x="33" y="206"/>
                </a:lnTo>
                <a:lnTo>
                  <a:pt x="34" y="193"/>
                </a:lnTo>
                <a:lnTo>
                  <a:pt x="36" y="185"/>
                </a:lnTo>
                <a:lnTo>
                  <a:pt x="33" y="179"/>
                </a:lnTo>
                <a:lnTo>
                  <a:pt x="30" y="173"/>
                </a:lnTo>
                <a:lnTo>
                  <a:pt x="29" y="166"/>
                </a:lnTo>
                <a:lnTo>
                  <a:pt x="24" y="163"/>
                </a:lnTo>
                <a:lnTo>
                  <a:pt x="23" y="162"/>
                </a:lnTo>
                <a:lnTo>
                  <a:pt x="22" y="159"/>
                </a:lnTo>
                <a:lnTo>
                  <a:pt x="15" y="150"/>
                </a:lnTo>
                <a:lnTo>
                  <a:pt x="6" y="128"/>
                </a:lnTo>
                <a:lnTo>
                  <a:pt x="3" y="113"/>
                </a:lnTo>
                <a:lnTo>
                  <a:pt x="3" y="104"/>
                </a:lnTo>
                <a:lnTo>
                  <a:pt x="0" y="101"/>
                </a:lnTo>
                <a:lnTo>
                  <a:pt x="1" y="93"/>
                </a:lnTo>
                <a:lnTo>
                  <a:pt x="4" y="89"/>
                </a:lnTo>
                <a:lnTo>
                  <a:pt x="15" y="78"/>
                </a:lnTo>
                <a:lnTo>
                  <a:pt x="26" y="79"/>
                </a:lnTo>
                <a:lnTo>
                  <a:pt x="28" y="81"/>
                </a:lnTo>
                <a:lnTo>
                  <a:pt x="42" y="81"/>
                </a:lnTo>
                <a:lnTo>
                  <a:pt x="43" y="78"/>
                </a:lnTo>
                <a:lnTo>
                  <a:pt x="46" y="79"/>
                </a:lnTo>
                <a:lnTo>
                  <a:pt x="50" y="76"/>
                </a:lnTo>
                <a:lnTo>
                  <a:pt x="53" y="77"/>
                </a:lnTo>
                <a:lnTo>
                  <a:pt x="56" y="75"/>
                </a:lnTo>
                <a:lnTo>
                  <a:pt x="55" y="72"/>
                </a:lnTo>
                <a:lnTo>
                  <a:pt x="58" y="65"/>
                </a:lnTo>
                <a:lnTo>
                  <a:pt x="62" y="62"/>
                </a:lnTo>
                <a:lnTo>
                  <a:pt x="60" y="60"/>
                </a:lnTo>
                <a:lnTo>
                  <a:pt x="62" y="58"/>
                </a:lnTo>
                <a:lnTo>
                  <a:pt x="60" y="55"/>
                </a:lnTo>
                <a:lnTo>
                  <a:pt x="66" y="50"/>
                </a:lnTo>
                <a:lnTo>
                  <a:pt x="75" y="49"/>
                </a:lnTo>
                <a:lnTo>
                  <a:pt x="84" y="37"/>
                </a:lnTo>
                <a:lnTo>
                  <a:pt x="95" y="27"/>
                </a:lnTo>
                <a:lnTo>
                  <a:pt x="100" y="26"/>
                </a:lnTo>
                <a:lnTo>
                  <a:pt x="103" y="23"/>
                </a:lnTo>
                <a:lnTo>
                  <a:pt x="108" y="23"/>
                </a:lnTo>
                <a:lnTo>
                  <a:pt x="117" y="32"/>
                </a:lnTo>
                <a:lnTo>
                  <a:pt x="120" y="33"/>
                </a:lnTo>
                <a:lnTo>
                  <a:pt x="123" y="29"/>
                </a:lnTo>
                <a:lnTo>
                  <a:pt x="129" y="23"/>
                </a:lnTo>
                <a:lnTo>
                  <a:pt x="133" y="22"/>
                </a:lnTo>
                <a:lnTo>
                  <a:pt x="137" y="14"/>
                </a:lnTo>
                <a:lnTo>
                  <a:pt x="141" y="13"/>
                </a:lnTo>
                <a:lnTo>
                  <a:pt x="146" y="10"/>
                </a:lnTo>
                <a:lnTo>
                  <a:pt x="151" y="7"/>
                </a:lnTo>
                <a:lnTo>
                  <a:pt x="156" y="7"/>
                </a:lnTo>
                <a:lnTo>
                  <a:pt x="160" y="3"/>
                </a:lnTo>
                <a:lnTo>
                  <a:pt x="166" y="3"/>
                </a:lnTo>
                <a:lnTo>
                  <a:pt x="173" y="3"/>
                </a:lnTo>
                <a:lnTo>
                  <a:pt x="182" y="5"/>
                </a:lnTo>
                <a:lnTo>
                  <a:pt x="188" y="9"/>
                </a:lnTo>
                <a:lnTo>
                  <a:pt x="189" y="12"/>
                </a:lnTo>
                <a:lnTo>
                  <a:pt x="190" y="14"/>
                </a:lnTo>
                <a:lnTo>
                  <a:pt x="191" y="19"/>
                </a:lnTo>
                <a:lnTo>
                  <a:pt x="190" y="21"/>
                </a:lnTo>
                <a:lnTo>
                  <a:pt x="190" y="26"/>
                </a:lnTo>
                <a:lnTo>
                  <a:pt x="189" y="29"/>
                </a:lnTo>
                <a:lnTo>
                  <a:pt x="204" y="40"/>
                </a:lnTo>
                <a:lnTo>
                  <a:pt x="209" y="46"/>
                </a:lnTo>
                <a:lnTo>
                  <a:pt x="215" y="48"/>
                </a:lnTo>
                <a:lnTo>
                  <a:pt x="221" y="51"/>
                </a:lnTo>
                <a:lnTo>
                  <a:pt x="225" y="52"/>
                </a:lnTo>
                <a:lnTo>
                  <a:pt x="231" y="49"/>
                </a:lnTo>
                <a:lnTo>
                  <a:pt x="236" y="40"/>
                </a:lnTo>
                <a:lnTo>
                  <a:pt x="238" y="33"/>
                </a:lnTo>
                <a:lnTo>
                  <a:pt x="240" y="19"/>
                </a:lnTo>
                <a:lnTo>
                  <a:pt x="242" y="13"/>
                </a:lnTo>
                <a:lnTo>
                  <a:pt x="242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1" name="Freeform 59"/>
          <p:cNvSpPr>
            <a:spLocks/>
          </p:cNvSpPr>
          <p:nvPr/>
        </p:nvSpPr>
        <p:spPr bwMode="auto">
          <a:xfrm>
            <a:off x="4264025" y="4913313"/>
            <a:ext cx="620713" cy="12700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37" y="5"/>
              </a:cxn>
              <a:cxn ang="0">
                <a:pos x="51" y="6"/>
              </a:cxn>
              <a:cxn ang="0">
                <a:pos x="63" y="16"/>
              </a:cxn>
              <a:cxn ang="0">
                <a:pos x="74" y="18"/>
              </a:cxn>
              <a:cxn ang="0">
                <a:pos x="91" y="22"/>
              </a:cxn>
              <a:cxn ang="0">
                <a:pos x="101" y="24"/>
              </a:cxn>
              <a:cxn ang="0">
                <a:pos x="105" y="16"/>
              </a:cxn>
              <a:cxn ang="0">
                <a:pos x="127" y="18"/>
              </a:cxn>
              <a:cxn ang="0">
                <a:pos x="143" y="21"/>
              </a:cxn>
              <a:cxn ang="0">
                <a:pos x="154" y="22"/>
              </a:cxn>
              <a:cxn ang="0">
                <a:pos x="162" y="18"/>
              </a:cxn>
              <a:cxn ang="0">
                <a:pos x="175" y="16"/>
              </a:cxn>
              <a:cxn ang="0">
                <a:pos x="186" y="14"/>
              </a:cxn>
              <a:cxn ang="0">
                <a:pos x="183" y="24"/>
              </a:cxn>
              <a:cxn ang="0">
                <a:pos x="175" y="27"/>
              </a:cxn>
              <a:cxn ang="0">
                <a:pos x="169" y="28"/>
              </a:cxn>
              <a:cxn ang="0">
                <a:pos x="161" y="31"/>
              </a:cxn>
              <a:cxn ang="0">
                <a:pos x="153" y="31"/>
              </a:cxn>
              <a:cxn ang="0">
                <a:pos x="146" y="32"/>
              </a:cxn>
              <a:cxn ang="0">
                <a:pos x="135" y="34"/>
              </a:cxn>
              <a:cxn ang="0">
                <a:pos x="128" y="27"/>
              </a:cxn>
              <a:cxn ang="0">
                <a:pos x="120" y="34"/>
              </a:cxn>
              <a:cxn ang="0">
                <a:pos x="109" y="27"/>
              </a:cxn>
              <a:cxn ang="0">
                <a:pos x="103" y="28"/>
              </a:cxn>
              <a:cxn ang="0">
                <a:pos x="94" y="31"/>
              </a:cxn>
              <a:cxn ang="0">
                <a:pos x="85" y="29"/>
              </a:cxn>
              <a:cxn ang="0">
                <a:pos x="75" y="28"/>
              </a:cxn>
              <a:cxn ang="0">
                <a:pos x="65" y="31"/>
              </a:cxn>
              <a:cxn ang="0">
                <a:pos x="52" y="26"/>
              </a:cxn>
              <a:cxn ang="0">
                <a:pos x="34" y="23"/>
              </a:cxn>
              <a:cxn ang="0">
                <a:pos x="21" y="20"/>
              </a:cxn>
              <a:cxn ang="0">
                <a:pos x="8" y="15"/>
              </a:cxn>
              <a:cxn ang="0">
                <a:pos x="1" y="13"/>
              </a:cxn>
              <a:cxn ang="0">
                <a:pos x="0" y="0"/>
              </a:cxn>
            </a:cxnLst>
            <a:rect l="0" t="0" r="r" b="b"/>
            <a:pathLst>
              <a:path w="186" h="34">
                <a:moveTo>
                  <a:pt x="0" y="0"/>
                </a:moveTo>
                <a:lnTo>
                  <a:pt x="14" y="5"/>
                </a:lnTo>
                <a:lnTo>
                  <a:pt x="26" y="5"/>
                </a:lnTo>
                <a:lnTo>
                  <a:pt x="37" y="5"/>
                </a:lnTo>
                <a:lnTo>
                  <a:pt x="45" y="5"/>
                </a:lnTo>
                <a:lnTo>
                  <a:pt x="51" y="6"/>
                </a:lnTo>
                <a:lnTo>
                  <a:pt x="59" y="9"/>
                </a:lnTo>
                <a:lnTo>
                  <a:pt x="63" y="16"/>
                </a:lnTo>
                <a:lnTo>
                  <a:pt x="67" y="19"/>
                </a:lnTo>
                <a:lnTo>
                  <a:pt x="74" y="18"/>
                </a:lnTo>
                <a:lnTo>
                  <a:pt x="82" y="18"/>
                </a:lnTo>
                <a:lnTo>
                  <a:pt x="91" y="22"/>
                </a:lnTo>
                <a:lnTo>
                  <a:pt x="97" y="24"/>
                </a:lnTo>
                <a:lnTo>
                  <a:pt x="101" y="24"/>
                </a:lnTo>
                <a:lnTo>
                  <a:pt x="102" y="19"/>
                </a:lnTo>
                <a:lnTo>
                  <a:pt x="105" y="16"/>
                </a:lnTo>
                <a:lnTo>
                  <a:pt x="117" y="18"/>
                </a:lnTo>
                <a:lnTo>
                  <a:pt x="127" y="18"/>
                </a:lnTo>
                <a:lnTo>
                  <a:pt x="136" y="18"/>
                </a:lnTo>
                <a:lnTo>
                  <a:pt x="143" y="21"/>
                </a:lnTo>
                <a:lnTo>
                  <a:pt x="147" y="23"/>
                </a:lnTo>
                <a:lnTo>
                  <a:pt x="154" y="22"/>
                </a:lnTo>
                <a:lnTo>
                  <a:pt x="159" y="20"/>
                </a:lnTo>
                <a:lnTo>
                  <a:pt x="162" y="18"/>
                </a:lnTo>
                <a:lnTo>
                  <a:pt x="170" y="18"/>
                </a:lnTo>
                <a:lnTo>
                  <a:pt x="175" y="16"/>
                </a:lnTo>
                <a:lnTo>
                  <a:pt x="182" y="14"/>
                </a:lnTo>
                <a:lnTo>
                  <a:pt x="186" y="14"/>
                </a:lnTo>
                <a:lnTo>
                  <a:pt x="185" y="21"/>
                </a:lnTo>
                <a:lnTo>
                  <a:pt x="183" y="24"/>
                </a:lnTo>
                <a:lnTo>
                  <a:pt x="179" y="27"/>
                </a:lnTo>
                <a:lnTo>
                  <a:pt x="175" y="27"/>
                </a:lnTo>
                <a:lnTo>
                  <a:pt x="174" y="27"/>
                </a:lnTo>
                <a:lnTo>
                  <a:pt x="169" y="28"/>
                </a:lnTo>
                <a:lnTo>
                  <a:pt x="165" y="32"/>
                </a:lnTo>
                <a:lnTo>
                  <a:pt x="161" y="31"/>
                </a:lnTo>
                <a:lnTo>
                  <a:pt x="157" y="29"/>
                </a:lnTo>
                <a:lnTo>
                  <a:pt x="153" y="31"/>
                </a:lnTo>
                <a:lnTo>
                  <a:pt x="149" y="32"/>
                </a:lnTo>
                <a:lnTo>
                  <a:pt x="146" y="32"/>
                </a:lnTo>
                <a:lnTo>
                  <a:pt x="143" y="34"/>
                </a:lnTo>
                <a:lnTo>
                  <a:pt x="135" y="34"/>
                </a:lnTo>
                <a:lnTo>
                  <a:pt x="132" y="31"/>
                </a:lnTo>
                <a:lnTo>
                  <a:pt x="128" y="27"/>
                </a:lnTo>
                <a:lnTo>
                  <a:pt x="123" y="31"/>
                </a:lnTo>
                <a:lnTo>
                  <a:pt x="120" y="34"/>
                </a:lnTo>
                <a:lnTo>
                  <a:pt x="116" y="34"/>
                </a:lnTo>
                <a:lnTo>
                  <a:pt x="109" y="27"/>
                </a:lnTo>
                <a:lnTo>
                  <a:pt x="107" y="28"/>
                </a:lnTo>
                <a:lnTo>
                  <a:pt x="103" y="28"/>
                </a:lnTo>
                <a:lnTo>
                  <a:pt x="100" y="32"/>
                </a:lnTo>
                <a:lnTo>
                  <a:pt x="94" y="31"/>
                </a:lnTo>
                <a:lnTo>
                  <a:pt x="88" y="31"/>
                </a:lnTo>
                <a:lnTo>
                  <a:pt x="85" y="29"/>
                </a:lnTo>
                <a:lnTo>
                  <a:pt x="81" y="27"/>
                </a:lnTo>
                <a:lnTo>
                  <a:pt x="75" y="28"/>
                </a:lnTo>
                <a:lnTo>
                  <a:pt x="69" y="32"/>
                </a:lnTo>
                <a:lnTo>
                  <a:pt x="65" y="31"/>
                </a:lnTo>
                <a:lnTo>
                  <a:pt x="59" y="29"/>
                </a:lnTo>
                <a:lnTo>
                  <a:pt x="52" y="26"/>
                </a:lnTo>
                <a:lnTo>
                  <a:pt x="46" y="26"/>
                </a:lnTo>
                <a:lnTo>
                  <a:pt x="34" y="23"/>
                </a:lnTo>
                <a:lnTo>
                  <a:pt x="26" y="21"/>
                </a:lnTo>
                <a:lnTo>
                  <a:pt x="21" y="20"/>
                </a:lnTo>
                <a:lnTo>
                  <a:pt x="13" y="19"/>
                </a:lnTo>
                <a:lnTo>
                  <a:pt x="8" y="15"/>
                </a:lnTo>
                <a:lnTo>
                  <a:pt x="3" y="14"/>
                </a:lnTo>
                <a:lnTo>
                  <a:pt x="1" y="13"/>
                </a:lnTo>
                <a:lnTo>
                  <a:pt x="0" y="11"/>
                </a:lnTo>
                <a:lnTo>
                  <a:pt x="0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2" name="Freeform 60"/>
          <p:cNvSpPr>
            <a:spLocks/>
          </p:cNvSpPr>
          <p:nvPr/>
        </p:nvSpPr>
        <p:spPr bwMode="auto">
          <a:xfrm>
            <a:off x="4602163" y="4667250"/>
            <a:ext cx="282575" cy="239713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70" y="0"/>
              </a:cxn>
              <a:cxn ang="0">
                <a:pos x="75" y="8"/>
              </a:cxn>
              <a:cxn ang="0">
                <a:pos x="67" y="13"/>
              </a:cxn>
              <a:cxn ang="0">
                <a:pos x="65" y="17"/>
              </a:cxn>
              <a:cxn ang="0">
                <a:pos x="59" y="22"/>
              </a:cxn>
              <a:cxn ang="0">
                <a:pos x="52" y="23"/>
              </a:cxn>
              <a:cxn ang="0">
                <a:pos x="45" y="20"/>
              </a:cxn>
              <a:cxn ang="0">
                <a:pos x="37" y="13"/>
              </a:cxn>
              <a:cxn ang="0">
                <a:pos x="27" y="13"/>
              </a:cxn>
              <a:cxn ang="0">
                <a:pos x="26" y="23"/>
              </a:cxn>
              <a:cxn ang="0">
                <a:pos x="27" y="29"/>
              </a:cxn>
              <a:cxn ang="0">
                <a:pos x="37" y="25"/>
              </a:cxn>
              <a:cxn ang="0">
                <a:pos x="44" y="27"/>
              </a:cxn>
              <a:cxn ang="0">
                <a:pos x="42" y="33"/>
              </a:cxn>
              <a:cxn ang="0">
                <a:pos x="41" y="37"/>
              </a:cxn>
              <a:cxn ang="0">
                <a:pos x="42" y="43"/>
              </a:cxn>
              <a:cxn ang="0">
                <a:pos x="47" y="46"/>
              </a:cxn>
              <a:cxn ang="0">
                <a:pos x="45" y="53"/>
              </a:cxn>
              <a:cxn ang="0">
                <a:pos x="42" y="61"/>
              </a:cxn>
              <a:cxn ang="0">
                <a:pos x="35" y="63"/>
              </a:cxn>
              <a:cxn ang="0">
                <a:pos x="32" y="59"/>
              </a:cxn>
              <a:cxn ang="0">
                <a:pos x="28" y="50"/>
              </a:cxn>
              <a:cxn ang="0">
                <a:pos x="28" y="41"/>
              </a:cxn>
              <a:cxn ang="0">
                <a:pos x="18" y="41"/>
              </a:cxn>
              <a:cxn ang="0">
                <a:pos x="12" y="42"/>
              </a:cxn>
              <a:cxn ang="0">
                <a:pos x="20" y="46"/>
              </a:cxn>
              <a:cxn ang="0">
                <a:pos x="24" y="52"/>
              </a:cxn>
              <a:cxn ang="0">
                <a:pos x="21" y="60"/>
              </a:cxn>
              <a:cxn ang="0">
                <a:pos x="15" y="65"/>
              </a:cxn>
              <a:cxn ang="0">
                <a:pos x="15" y="59"/>
              </a:cxn>
              <a:cxn ang="0">
                <a:pos x="11" y="52"/>
              </a:cxn>
              <a:cxn ang="0">
                <a:pos x="5" y="46"/>
              </a:cxn>
              <a:cxn ang="0">
                <a:pos x="1" y="39"/>
              </a:cxn>
              <a:cxn ang="0">
                <a:pos x="8" y="31"/>
              </a:cxn>
              <a:cxn ang="0">
                <a:pos x="12" y="21"/>
              </a:cxn>
              <a:cxn ang="0">
                <a:pos x="13" y="14"/>
              </a:cxn>
              <a:cxn ang="0">
                <a:pos x="12" y="8"/>
              </a:cxn>
            </a:cxnLst>
            <a:rect l="0" t="0" r="r" b="b"/>
            <a:pathLst>
              <a:path w="84" h="65">
                <a:moveTo>
                  <a:pt x="21" y="0"/>
                </a:moveTo>
                <a:lnTo>
                  <a:pt x="41" y="1"/>
                </a:lnTo>
                <a:lnTo>
                  <a:pt x="60" y="1"/>
                </a:lnTo>
                <a:lnTo>
                  <a:pt x="70" y="0"/>
                </a:lnTo>
                <a:lnTo>
                  <a:pt x="84" y="6"/>
                </a:lnTo>
                <a:lnTo>
                  <a:pt x="75" y="8"/>
                </a:lnTo>
                <a:lnTo>
                  <a:pt x="70" y="11"/>
                </a:lnTo>
                <a:lnTo>
                  <a:pt x="67" y="13"/>
                </a:lnTo>
                <a:lnTo>
                  <a:pt x="65" y="15"/>
                </a:lnTo>
                <a:lnTo>
                  <a:pt x="65" y="17"/>
                </a:lnTo>
                <a:lnTo>
                  <a:pt x="65" y="20"/>
                </a:lnTo>
                <a:lnTo>
                  <a:pt x="59" y="22"/>
                </a:lnTo>
                <a:lnTo>
                  <a:pt x="54" y="22"/>
                </a:lnTo>
                <a:lnTo>
                  <a:pt x="52" y="23"/>
                </a:lnTo>
                <a:lnTo>
                  <a:pt x="47" y="23"/>
                </a:lnTo>
                <a:lnTo>
                  <a:pt x="45" y="20"/>
                </a:lnTo>
                <a:lnTo>
                  <a:pt x="41" y="16"/>
                </a:lnTo>
                <a:lnTo>
                  <a:pt x="37" y="13"/>
                </a:lnTo>
                <a:lnTo>
                  <a:pt x="29" y="13"/>
                </a:lnTo>
                <a:lnTo>
                  <a:pt x="27" y="13"/>
                </a:lnTo>
                <a:lnTo>
                  <a:pt x="25" y="18"/>
                </a:lnTo>
                <a:lnTo>
                  <a:pt x="26" y="23"/>
                </a:lnTo>
                <a:lnTo>
                  <a:pt x="26" y="26"/>
                </a:lnTo>
                <a:lnTo>
                  <a:pt x="27" y="29"/>
                </a:lnTo>
                <a:lnTo>
                  <a:pt x="31" y="28"/>
                </a:lnTo>
                <a:lnTo>
                  <a:pt x="37" y="25"/>
                </a:lnTo>
                <a:lnTo>
                  <a:pt x="41" y="25"/>
                </a:lnTo>
                <a:lnTo>
                  <a:pt x="44" y="27"/>
                </a:lnTo>
                <a:lnTo>
                  <a:pt x="44" y="29"/>
                </a:lnTo>
                <a:lnTo>
                  <a:pt x="42" y="33"/>
                </a:lnTo>
                <a:lnTo>
                  <a:pt x="41" y="35"/>
                </a:lnTo>
                <a:lnTo>
                  <a:pt x="41" y="37"/>
                </a:lnTo>
                <a:lnTo>
                  <a:pt x="40" y="40"/>
                </a:lnTo>
                <a:lnTo>
                  <a:pt x="42" y="43"/>
                </a:lnTo>
                <a:lnTo>
                  <a:pt x="46" y="47"/>
                </a:lnTo>
                <a:lnTo>
                  <a:pt x="47" y="46"/>
                </a:lnTo>
                <a:lnTo>
                  <a:pt x="47" y="50"/>
                </a:lnTo>
                <a:lnTo>
                  <a:pt x="45" y="53"/>
                </a:lnTo>
                <a:lnTo>
                  <a:pt x="43" y="56"/>
                </a:lnTo>
                <a:lnTo>
                  <a:pt x="42" y="61"/>
                </a:lnTo>
                <a:lnTo>
                  <a:pt x="38" y="63"/>
                </a:lnTo>
                <a:lnTo>
                  <a:pt x="35" y="63"/>
                </a:lnTo>
                <a:lnTo>
                  <a:pt x="32" y="63"/>
                </a:lnTo>
                <a:lnTo>
                  <a:pt x="32" y="59"/>
                </a:lnTo>
                <a:lnTo>
                  <a:pt x="31" y="52"/>
                </a:lnTo>
                <a:lnTo>
                  <a:pt x="28" y="50"/>
                </a:lnTo>
                <a:lnTo>
                  <a:pt x="27" y="47"/>
                </a:lnTo>
                <a:lnTo>
                  <a:pt x="28" y="41"/>
                </a:lnTo>
                <a:lnTo>
                  <a:pt x="25" y="39"/>
                </a:lnTo>
                <a:lnTo>
                  <a:pt x="18" y="41"/>
                </a:lnTo>
                <a:lnTo>
                  <a:pt x="15" y="39"/>
                </a:lnTo>
                <a:lnTo>
                  <a:pt x="12" y="42"/>
                </a:lnTo>
                <a:lnTo>
                  <a:pt x="15" y="44"/>
                </a:lnTo>
                <a:lnTo>
                  <a:pt x="20" y="46"/>
                </a:lnTo>
                <a:lnTo>
                  <a:pt x="21" y="48"/>
                </a:lnTo>
                <a:lnTo>
                  <a:pt x="24" y="52"/>
                </a:lnTo>
                <a:lnTo>
                  <a:pt x="24" y="55"/>
                </a:lnTo>
                <a:lnTo>
                  <a:pt x="21" y="60"/>
                </a:lnTo>
                <a:lnTo>
                  <a:pt x="17" y="64"/>
                </a:lnTo>
                <a:lnTo>
                  <a:pt x="15" y="65"/>
                </a:lnTo>
                <a:lnTo>
                  <a:pt x="15" y="62"/>
                </a:lnTo>
                <a:lnTo>
                  <a:pt x="15" y="59"/>
                </a:lnTo>
                <a:lnTo>
                  <a:pt x="16" y="55"/>
                </a:lnTo>
                <a:lnTo>
                  <a:pt x="11" y="52"/>
                </a:lnTo>
                <a:lnTo>
                  <a:pt x="6" y="49"/>
                </a:lnTo>
                <a:lnTo>
                  <a:pt x="5" y="46"/>
                </a:lnTo>
                <a:lnTo>
                  <a:pt x="0" y="44"/>
                </a:lnTo>
                <a:lnTo>
                  <a:pt x="1" y="39"/>
                </a:lnTo>
                <a:lnTo>
                  <a:pt x="5" y="36"/>
                </a:lnTo>
                <a:lnTo>
                  <a:pt x="8" y="31"/>
                </a:lnTo>
                <a:lnTo>
                  <a:pt x="11" y="26"/>
                </a:lnTo>
                <a:lnTo>
                  <a:pt x="12" y="21"/>
                </a:lnTo>
                <a:lnTo>
                  <a:pt x="11" y="16"/>
                </a:lnTo>
                <a:lnTo>
                  <a:pt x="13" y="14"/>
                </a:lnTo>
                <a:lnTo>
                  <a:pt x="15" y="12"/>
                </a:lnTo>
                <a:lnTo>
                  <a:pt x="12" y="8"/>
                </a:lnTo>
                <a:lnTo>
                  <a:pt x="21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3" name="Freeform 61"/>
          <p:cNvSpPr>
            <a:spLocks/>
          </p:cNvSpPr>
          <p:nvPr/>
        </p:nvSpPr>
        <p:spPr bwMode="auto">
          <a:xfrm>
            <a:off x="4306888" y="4560888"/>
            <a:ext cx="309562" cy="32861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9" y="16"/>
              </a:cxn>
              <a:cxn ang="0">
                <a:pos x="29" y="10"/>
              </a:cxn>
              <a:cxn ang="0">
                <a:pos x="34" y="5"/>
              </a:cxn>
              <a:cxn ang="0">
                <a:pos x="49" y="0"/>
              </a:cxn>
              <a:cxn ang="0">
                <a:pos x="57" y="11"/>
              </a:cxn>
              <a:cxn ang="0">
                <a:pos x="65" y="6"/>
              </a:cxn>
              <a:cxn ang="0">
                <a:pos x="68" y="3"/>
              </a:cxn>
              <a:cxn ang="0">
                <a:pos x="75" y="0"/>
              </a:cxn>
              <a:cxn ang="0">
                <a:pos x="79" y="0"/>
              </a:cxn>
              <a:cxn ang="0">
                <a:pos x="80" y="4"/>
              </a:cxn>
              <a:cxn ang="0">
                <a:pos x="80" y="7"/>
              </a:cxn>
              <a:cxn ang="0">
                <a:pos x="76" y="12"/>
              </a:cxn>
              <a:cxn ang="0">
                <a:pos x="76" y="15"/>
              </a:cxn>
              <a:cxn ang="0">
                <a:pos x="87" y="28"/>
              </a:cxn>
              <a:cxn ang="0">
                <a:pos x="89" y="36"/>
              </a:cxn>
              <a:cxn ang="0">
                <a:pos x="92" y="36"/>
              </a:cxn>
              <a:cxn ang="0">
                <a:pos x="93" y="40"/>
              </a:cxn>
              <a:cxn ang="0">
                <a:pos x="89" y="44"/>
              </a:cxn>
              <a:cxn ang="0">
                <a:pos x="86" y="42"/>
              </a:cxn>
              <a:cxn ang="0">
                <a:pos x="79" y="45"/>
              </a:cxn>
              <a:cxn ang="0">
                <a:pos x="80" y="53"/>
              </a:cxn>
              <a:cxn ang="0">
                <a:pos x="72" y="58"/>
              </a:cxn>
              <a:cxn ang="0">
                <a:pos x="72" y="71"/>
              </a:cxn>
              <a:cxn ang="0">
                <a:pos x="72" y="80"/>
              </a:cxn>
              <a:cxn ang="0">
                <a:pos x="68" y="84"/>
              </a:cxn>
              <a:cxn ang="0">
                <a:pos x="65" y="90"/>
              </a:cxn>
              <a:cxn ang="0">
                <a:pos x="61" y="89"/>
              </a:cxn>
              <a:cxn ang="0">
                <a:pos x="55" y="86"/>
              </a:cxn>
              <a:cxn ang="0">
                <a:pos x="50" y="83"/>
              </a:cxn>
              <a:cxn ang="0">
                <a:pos x="46" y="78"/>
              </a:cxn>
              <a:cxn ang="0">
                <a:pos x="32" y="79"/>
              </a:cxn>
              <a:cxn ang="0">
                <a:pos x="20" y="76"/>
              </a:cxn>
              <a:cxn ang="0">
                <a:pos x="12" y="68"/>
              </a:cxn>
              <a:cxn ang="0">
                <a:pos x="7" y="62"/>
              </a:cxn>
              <a:cxn ang="0">
                <a:pos x="3" y="57"/>
              </a:cxn>
              <a:cxn ang="0">
                <a:pos x="3" y="47"/>
              </a:cxn>
              <a:cxn ang="0">
                <a:pos x="0" y="30"/>
              </a:cxn>
            </a:cxnLst>
            <a:rect l="0" t="0" r="r" b="b"/>
            <a:pathLst>
              <a:path w="93" h="90">
                <a:moveTo>
                  <a:pt x="0" y="30"/>
                </a:moveTo>
                <a:lnTo>
                  <a:pt x="19" y="16"/>
                </a:lnTo>
                <a:lnTo>
                  <a:pt x="29" y="10"/>
                </a:lnTo>
                <a:lnTo>
                  <a:pt x="34" y="5"/>
                </a:lnTo>
                <a:lnTo>
                  <a:pt x="49" y="0"/>
                </a:lnTo>
                <a:lnTo>
                  <a:pt x="57" y="11"/>
                </a:lnTo>
                <a:lnTo>
                  <a:pt x="65" y="6"/>
                </a:lnTo>
                <a:lnTo>
                  <a:pt x="68" y="3"/>
                </a:lnTo>
                <a:lnTo>
                  <a:pt x="75" y="0"/>
                </a:lnTo>
                <a:lnTo>
                  <a:pt x="79" y="0"/>
                </a:lnTo>
                <a:lnTo>
                  <a:pt x="80" y="4"/>
                </a:lnTo>
                <a:lnTo>
                  <a:pt x="80" y="7"/>
                </a:lnTo>
                <a:lnTo>
                  <a:pt x="76" y="12"/>
                </a:lnTo>
                <a:lnTo>
                  <a:pt x="76" y="15"/>
                </a:lnTo>
                <a:lnTo>
                  <a:pt x="87" y="28"/>
                </a:lnTo>
                <a:lnTo>
                  <a:pt x="89" y="36"/>
                </a:lnTo>
                <a:lnTo>
                  <a:pt x="92" y="36"/>
                </a:lnTo>
                <a:lnTo>
                  <a:pt x="93" y="40"/>
                </a:lnTo>
                <a:lnTo>
                  <a:pt x="89" y="44"/>
                </a:lnTo>
                <a:lnTo>
                  <a:pt x="86" y="42"/>
                </a:lnTo>
                <a:lnTo>
                  <a:pt x="79" y="45"/>
                </a:lnTo>
                <a:lnTo>
                  <a:pt x="80" y="53"/>
                </a:lnTo>
                <a:lnTo>
                  <a:pt x="72" y="58"/>
                </a:lnTo>
                <a:lnTo>
                  <a:pt x="72" y="71"/>
                </a:lnTo>
                <a:lnTo>
                  <a:pt x="72" y="80"/>
                </a:lnTo>
                <a:lnTo>
                  <a:pt x="68" y="84"/>
                </a:lnTo>
                <a:lnTo>
                  <a:pt x="65" y="90"/>
                </a:lnTo>
                <a:lnTo>
                  <a:pt x="61" y="89"/>
                </a:lnTo>
                <a:lnTo>
                  <a:pt x="55" y="86"/>
                </a:lnTo>
                <a:lnTo>
                  <a:pt x="50" y="83"/>
                </a:lnTo>
                <a:lnTo>
                  <a:pt x="46" y="78"/>
                </a:lnTo>
                <a:lnTo>
                  <a:pt x="32" y="79"/>
                </a:lnTo>
                <a:lnTo>
                  <a:pt x="20" y="76"/>
                </a:lnTo>
                <a:lnTo>
                  <a:pt x="12" y="68"/>
                </a:lnTo>
                <a:lnTo>
                  <a:pt x="7" y="62"/>
                </a:lnTo>
                <a:lnTo>
                  <a:pt x="3" y="57"/>
                </a:lnTo>
                <a:lnTo>
                  <a:pt x="3" y="47"/>
                </a:lnTo>
                <a:lnTo>
                  <a:pt x="0" y="3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4" name="Freeform 62"/>
          <p:cNvSpPr>
            <a:spLocks/>
          </p:cNvSpPr>
          <p:nvPr/>
        </p:nvSpPr>
        <p:spPr bwMode="auto">
          <a:xfrm>
            <a:off x="4967288" y="4748213"/>
            <a:ext cx="590550" cy="30956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35" y="14"/>
              </a:cxn>
              <a:cxn ang="0">
                <a:pos x="38" y="20"/>
              </a:cxn>
              <a:cxn ang="0">
                <a:pos x="49" y="17"/>
              </a:cxn>
              <a:cxn ang="0">
                <a:pos x="55" y="19"/>
              </a:cxn>
              <a:cxn ang="0">
                <a:pos x="62" y="14"/>
              </a:cxn>
              <a:cxn ang="0">
                <a:pos x="72" y="11"/>
              </a:cxn>
              <a:cxn ang="0">
                <a:pos x="95" y="17"/>
              </a:cxn>
              <a:cxn ang="0">
                <a:pos x="109" y="24"/>
              </a:cxn>
              <a:cxn ang="0">
                <a:pos x="120" y="29"/>
              </a:cxn>
              <a:cxn ang="0">
                <a:pos x="139" y="40"/>
              </a:cxn>
              <a:cxn ang="0">
                <a:pos x="141" y="46"/>
              </a:cxn>
              <a:cxn ang="0">
                <a:pos x="150" y="51"/>
              </a:cxn>
              <a:cxn ang="0">
                <a:pos x="157" y="53"/>
              </a:cxn>
              <a:cxn ang="0">
                <a:pos x="165" y="63"/>
              </a:cxn>
              <a:cxn ang="0">
                <a:pos x="171" y="69"/>
              </a:cxn>
              <a:cxn ang="0">
                <a:pos x="172" y="84"/>
              </a:cxn>
              <a:cxn ang="0">
                <a:pos x="164" y="84"/>
              </a:cxn>
              <a:cxn ang="0">
                <a:pos x="159" y="81"/>
              </a:cxn>
              <a:cxn ang="0">
                <a:pos x="141" y="66"/>
              </a:cxn>
              <a:cxn ang="0">
                <a:pos x="123" y="66"/>
              </a:cxn>
              <a:cxn ang="0">
                <a:pos x="117" y="71"/>
              </a:cxn>
              <a:cxn ang="0">
                <a:pos x="112" y="74"/>
              </a:cxn>
              <a:cxn ang="0">
                <a:pos x="101" y="78"/>
              </a:cxn>
              <a:cxn ang="0">
                <a:pos x="91" y="76"/>
              </a:cxn>
              <a:cxn ang="0">
                <a:pos x="82" y="76"/>
              </a:cxn>
              <a:cxn ang="0">
                <a:pos x="71" y="57"/>
              </a:cxn>
              <a:cxn ang="0">
                <a:pos x="58" y="40"/>
              </a:cxn>
              <a:cxn ang="0">
                <a:pos x="42" y="34"/>
              </a:cxn>
              <a:cxn ang="0">
                <a:pos x="27" y="33"/>
              </a:cxn>
              <a:cxn ang="0">
                <a:pos x="12" y="27"/>
              </a:cxn>
              <a:cxn ang="0">
                <a:pos x="13" y="9"/>
              </a:cxn>
            </a:cxnLst>
            <a:rect l="0" t="0" r="r" b="b"/>
            <a:pathLst>
              <a:path w="178" h="84">
                <a:moveTo>
                  <a:pt x="0" y="0"/>
                </a:moveTo>
                <a:lnTo>
                  <a:pt x="16" y="1"/>
                </a:lnTo>
                <a:lnTo>
                  <a:pt x="29" y="2"/>
                </a:lnTo>
                <a:lnTo>
                  <a:pt x="35" y="14"/>
                </a:lnTo>
                <a:lnTo>
                  <a:pt x="36" y="18"/>
                </a:lnTo>
                <a:lnTo>
                  <a:pt x="38" y="20"/>
                </a:lnTo>
                <a:lnTo>
                  <a:pt x="42" y="17"/>
                </a:lnTo>
                <a:lnTo>
                  <a:pt x="49" y="17"/>
                </a:lnTo>
                <a:lnTo>
                  <a:pt x="53" y="20"/>
                </a:lnTo>
                <a:lnTo>
                  <a:pt x="55" y="19"/>
                </a:lnTo>
                <a:lnTo>
                  <a:pt x="61" y="14"/>
                </a:lnTo>
                <a:lnTo>
                  <a:pt x="62" y="14"/>
                </a:lnTo>
                <a:lnTo>
                  <a:pt x="67" y="11"/>
                </a:lnTo>
                <a:lnTo>
                  <a:pt x="72" y="11"/>
                </a:lnTo>
                <a:lnTo>
                  <a:pt x="88" y="17"/>
                </a:lnTo>
                <a:lnTo>
                  <a:pt x="95" y="17"/>
                </a:lnTo>
                <a:lnTo>
                  <a:pt x="102" y="22"/>
                </a:lnTo>
                <a:lnTo>
                  <a:pt x="109" y="24"/>
                </a:lnTo>
                <a:lnTo>
                  <a:pt x="115" y="28"/>
                </a:lnTo>
                <a:lnTo>
                  <a:pt x="120" y="29"/>
                </a:lnTo>
                <a:lnTo>
                  <a:pt x="133" y="33"/>
                </a:lnTo>
                <a:lnTo>
                  <a:pt x="139" y="40"/>
                </a:lnTo>
                <a:lnTo>
                  <a:pt x="142" y="44"/>
                </a:lnTo>
                <a:lnTo>
                  <a:pt x="141" y="46"/>
                </a:lnTo>
                <a:lnTo>
                  <a:pt x="146" y="50"/>
                </a:lnTo>
                <a:lnTo>
                  <a:pt x="150" y="51"/>
                </a:lnTo>
                <a:lnTo>
                  <a:pt x="152" y="52"/>
                </a:lnTo>
                <a:lnTo>
                  <a:pt x="157" y="53"/>
                </a:lnTo>
                <a:lnTo>
                  <a:pt x="165" y="59"/>
                </a:lnTo>
                <a:lnTo>
                  <a:pt x="165" y="63"/>
                </a:lnTo>
                <a:lnTo>
                  <a:pt x="170" y="67"/>
                </a:lnTo>
                <a:lnTo>
                  <a:pt x="171" y="69"/>
                </a:lnTo>
                <a:lnTo>
                  <a:pt x="178" y="77"/>
                </a:lnTo>
                <a:lnTo>
                  <a:pt x="172" y="84"/>
                </a:lnTo>
                <a:lnTo>
                  <a:pt x="170" y="84"/>
                </a:lnTo>
                <a:lnTo>
                  <a:pt x="164" y="84"/>
                </a:lnTo>
                <a:lnTo>
                  <a:pt x="162" y="81"/>
                </a:lnTo>
                <a:lnTo>
                  <a:pt x="159" y="81"/>
                </a:lnTo>
                <a:lnTo>
                  <a:pt x="156" y="82"/>
                </a:lnTo>
                <a:lnTo>
                  <a:pt x="141" y="66"/>
                </a:lnTo>
                <a:lnTo>
                  <a:pt x="132" y="67"/>
                </a:lnTo>
                <a:lnTo>
                  <a:pt x="123" y="66"/>
                </a:lnTo>
                <a:lnTo>
                  <a:pt x="120" y="68"/>
                </a:lnTo>
                <a:lnTo>
                  <a:pt x="117" y="71"/>
                </a:lnTo>
                <a:lnTo>
                  <a:pt x="116" y="69"/>
                </a:lnTo>
                <a:lnTo>
                  <a:pt x="112" y="74"/>
                </a:lnTo>
                <a:lnTo>
                  <a:pt x="106" y="81"/>
                </a:lnTo>
                <a:lnTo>
                  <a:pt x="101" y="78"/>
                </a:lnTo>
                <a:lnTo>
                  <a:pt x="95" y="76"/>
                </a:lnTo>
                <a:lnTo>
                  <a:pt x="91" y="76"/>
                </a:lnTo>
                <a:lnTo>
                  <a:pt x="85" y="74"/>
                </a:lnTo>
                <a:lnTo>
                  <a:pt x="82" y="76"/>
                </a:lnTo>
                <a:lnTo>
                  <a:pt x="78" y="66"/>
                </a:lnTo>
                <a:lnTo>
                  <a:pt x="71" y="57"/>
                </a:lnTo>
                <a:lnTo>
                  <a:pt x="64" y="46"/>
                </a:lnTo>
                <a:lnTo>
                  <a:pt x="58" y="40"/>
                </a:lnTo>
                <a:lnTo>
                  <a:pt x="53" y="34"/>
                </a:lnTo>
                <a:lnTo>
                  <a:pt x="42" y="34"/>
                </a:lnTo>
                <a:lnTo>
                  <a:pt x="32" y="37"/>
                </a:lnTo>
                <a:lnTo>
                  <a:pt x="27" y="33"/>
                </a:lnTo>
                <a:lnTo>
                  <a:pt x="17" y="30"/>
                </a:lnTo>
                <a:lnTo>
                  <a:pt x="12" y="27"/>
                </a:lnTo>
                <a:lnTo>
                  <a:pt x="12" y="15"/>
                </a:lnTo>
                <a:lnTo>
                  <a:pt x="13" y="9"/>
                </a:lnTo>
                <a:lnTo>
                  <a:pt x="0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5" name="Freeform 63"/>
          <p:cNvSpPr>
            <a:spLocks/>
          </p:cNvSpPr>
          <p:nvPr/>
        </p:nvSpPr>
        <p:spPr bwMode="auto">
          <a:xfrm>
            <a:off x="3870325" y="4527550"/>
            <a:ext cx="357188" cy="40798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1" y="0"/>
              </a:cxn>
              <a:cxn ang="0">
                <a:pos x="24" y="5"/>
              </a:cxn>
              <a:cxn ang="0">
                <a:pos x="26" y="10"/>
              </a:cxn>
              <a:cxn ang="0">
                <a:pos x="26" y="12"/>
              </a:cxn>
              <a:cxn ang="0">
                <a:pos x="29" y="13"/>
              </a:cxn>
              <a:cxn ang="0">
                <a:pos x="29" y="15"/>
              </a:cxn>
              <a:cxn ang="0">
                <a:pos x="33" y="16"/>
              </a:cxn>
              <a:cxn ang="0">
                <a:pos x="33" y="20"/>
              </a:cxn>
              <a:cxn ang="0">
                <a:pos x="46" y="32"/>
              </a:cxn>
              <a:cxn ang="0">
                <a:pos x="48" y="32"/>
              </a:cxn>
              <a:cxn ang="0">
                <a:pos x="50" y="35"/>
              </a:cxn>
              <a:cxn ang="0">
                <a:pos x="52" y="38"/>
              </a:cxn>
              <a:cxn ang="0">
                <a:pos x="54" y="38"/>
              </a:cxn>
              <a:cxn ang="0">
                <a:pos x="63" y="42"/>
              </a:cxn>
              <a:cxn ang="0">
                <a:pos x="80" y="44"/>
              </a:cxn>
              <a:cxn ang="0">
                <a:pos x="81" y="58"/>
              </a:cxn>
              <a:cxn ang="0">
                <a:pos x="85" y="60"/>
              </a:cxn>
              <a:cxn ang="0">
                <a:pos x="84" y="65"/>
              </a:cxn>
              <a:cxn ang="0">
                <a:pos x="94" y="72"/>
              </a:cxn>
              <a:cxn ang="0">
                <a:pos x="103" y="75"/>
              </a:cxn>
              <a:cxn ang="0">
                <a:pos x="103" y="98"/>
              </a:cxn>
              <a:cxn ang="0">
                <a:pos x="108" y="107"/>
              </a:cxn>
              <a:cxn ang="0">
                <a:pos x="105" y="110"/>
              </a:cxn>
              <a:cxn ang="0">
                <a:pos x="99" y="111"/>
              </a:cxn>
              <a:cxn ang="0">
                <a:pos x="98" y="103"/>
              </a:cxn>
              <a:cxn ang="0">
                <a:pos x="88" y="111"/>
              </a:cxn>
              <a:cxn ang="0">
                <a:pos x="81" y="99"/>
              </a:cxn>
              <a:cxn ang="0">
                <a:pos x="77" y="91"/>
              </a:cxn>
              <a:cxn ang="0">
                <a:pos x="65" y="80"/>
              </a:cxn>
              <a:cxn ang="0">
                <a:pos x="62" y="80"/>
              </a:cxn>
              <a:cxn ang="0">
                <a:pos x="51" y="74"/>
              </a:cxn>
              <a:cxn ang="0">
                <a:pos x="49" y="68"/>
              </a:cxn>
              <a:cxn ang="0">
                <a:pos x="49" y="64"/>
              </a:cxn>
              <a:cxn ang="0">
                <a:pos x="40" y="48"/>
              </a:cxn>
              <a:cxn ang="0">
                <a:pos x="36" y="38"/>
              </a:cxn>
              <a:cxn ang="0">
                <a:pos x="25" y="29"/>
              </a:cxn>
              <a:cxn ang="0">
                <a:pos x="10" y="15"/>
              </a:cxn>
              <a:cxn ang="0">
                <a:pos x="0" y="3"/>
              </a:cxn>
            </a:cxnLst>
            <a:rect l="0" t="0" r="r" b="b"/>
            <a:pathLst>
              <a:path w="108" h="111">
                <a:moveTo>
                  <a:pt x="0" y="3"/>
                </a:moveTo>
                <a:lnTo>
                  <a:pt x="11" y="0"/>
                </a:lnTo>
                <a:lnTo>
                  <a:pt x="24" y="5"/>
                </a:lnTo>
                <a:lnTo>
                  <a:pt x="26" y="10"/>
                </a:lnTo>
                <a:lnTo>
                  <a:pt x="26" y="12"/>
                </a:lnTo>
                <a:lnTo>
                  <a:pt x="29" y="13"/>
                </a:lnTo>
                <a:lnTo>
                  <a:pt x="29" y="15"/>
                </a:lnTo>
                <a:lnTo>
                  <a:pt x="33" y="16"/>
                </a:lnTo>
                <a:lnTo>
                  <a:pt x="33" y="20"/>
                </a:lnTo>
                <a:lnTo>
                  <a:pt x="46" y="32"/>
                </a:lnTo>
                <a:lnTo>
                  <a:pt x="48" y="32"/>
                </a:lnTo>
                <a:lnTo>
                  <a:pt x="50" y="35"/>
                </a:lnTo>
                <a:lnTo>
                  <a:pt x="52" y="38"/>
                </a:lnTo>
                <a:lnTo>
                  <a:pt x="54" y="38"/>
                </a:lnTo>
                <a:lnTo>
                  <a:pt x="63" y="42"/>
                </a:lnTo>
                <a:lnTo>
                  <a:pt x="80" y="44"/>
                </a:lnTo>
                <a:lnTo>
                  <a:pt x="81" y="58"/>
                </a:lnTo>
                <a:lnTo>
                  <a:pt x="85" y="60"/>
                </a:lnTo>
                <a:lnTo>
                  <a:pt x="84" y="65"/>
                </a:lnTo>
                <a:lnTo>
                  <a:pt x="94" y="72"/>
                </a:lnTo>
                <a:lnTo>
                  <a:pt x="103" y="75"/>
                </a:lnTo>
                <a:lnTo>
                  <a:pt x="103" y="98"/>
                </a:lnTo>
                <a:lnTo>
                  <a:pt x="108" y="107"/>
                </a:lnTo>
                <a:lnTo>
                  <a:pt x="105" y="110"/>
                </a:lnTo>
                <a:lnTo>
                  <a:pt x="99" y="111"/>
                </a:lnTo>
                <a:lnTo>
                  <a:pt x="98" y="103"/>
                </a:lnTo>
                <a:lnTo>
                  <a:pt x="88" y="111"/>
                </a:lnTo>
                <a:lnTo>
                  <a:pt x="81" y="99"/>
                </a:lnTo>
                <a:lnTo>
                  <a:pt x="77" y="91"/>
                </a:lnTo>
                <a:lnTo>
                  <a:pt x="65" y="80"/>
                </a:lnTo>
                <a:lnTo>
                  <a:pt x="62" y="80"/>
                </a:lnTo>
                <a:lnTo>
                  <a:pt x="51" y="74"/>
                </a:lnTo>
                <a:lnTo>
                  <a:pt x="49" y="68"/>
                </a:lnTo>
                <a:lnTo>
                  <a:pt x="49" y="64"/>
                </a:lnTo>
                <a:lnTo>
                  <a:pt x="40" y="48"/>
                </a:lnTo>
                <a:lnTo>
                  <a:pt x="36" y="38"/>
                </a:lnTo>
                <a:lnTo>
                  <a:pt x="25" y="29"/>
                </a:lnTo>
                <a:lnTo>
                  <a:pt x="10" y="15"/>
                </a:lnTo>
                <a:lnTo>
                  <a:pt x="0" y="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6" name="Freeform 64"/>
          <p:cNvSpPr>
            <a:spLocks/>
          </p:cNvSpPr>
          <p:nvPr/>
        </p:nvSpPr>
        <p:spPr bwMode="auto">
          <a:xfrm>
            <a:off x="4508500" y="4084638"/>
            <a:ext cx="344488" cy="4540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6" y="0"/>
              </a:cxn>
              <a:cxn ang="0">
                <a:pos x="26" y="13"/>
              </a:cxn>
              <a:cxn ang="0">
                <a:pos x="24" y="25"/>
              </a:cxn>
              <a:cxn ang="0">
                <a:pos x="30" y="29"/>
              </a:cxn>
              <a:cxn ang="0">
                <a:pos x="33" y="37"/>
              </a:cxn>
              <a:cxn ang="0">
                <a:pos x="40" y="41"/>
              </a:cxn>
              <a:cxn ang="0">
                <a:pos x="48" y="42"/>
              </a:cxn>
              <a:cxn ang="0">
                <a:pos x="60" y="48"/>
              </a:cxn>
              <a:cxn ang="0">
                <a:pos x="68" y="56"/>
              </a:cxn>
              <a:cxn ang="0">
                <a:pos x="70" y="56"/>
              </a:cxn>
              <a:cxn ang="0">
                <a:pos x="80" y="62"/>
              </a:cxn>
              <a:cxn ang="0">
                <a:pos x="80" y="77"/>
              </a:cxn>
              <a:cxn ang="0">
                <a:pos x="83" y="84"/>
              </a:cxn>
              <a:cxn ang="0">
                <a:pos x="86" y="88"/>
              </a:cxn>
              <a:cxn ang="0">
                <a:pos x="90" y="92"/>
              </a:cxn>
              <a:cxn ang="0">
                <a:pos x="94" y="97"/>
              </a:cxn>
              <a:cxn ang="0">
                <a:pos x="96" y="103"/>
              </a:cxn>
              <a:cxn ang="0">
                <a:pos x="104" y="108"/>
              </a:cxn>
              <a:cxn ang="0">
                <a:pos x="103" y="114"/>
              </a:cxn>
              <a:cxn ang="0">
                <a:pos x="95" y="115"/>
              </a:cxn>
              <a:cxn ang="0">
                <a:pos x="92" y="110"/>
              </a:cxn>
              <a:cxn ang="0">
                <a:pos x="86" y="110"/>
              </a:cxn>
              <a:cxn ang="0">
                <a:pos x="86" y="123"/>
              </a:cxn>
              <a:cxn ang="0">
                <a:pos x="81" y="123"/>
              </a:cxn>
              <a:cxn ang="0">
                <a:pos x="75" y="117"/>
              </a:cxn>
              <a:cxn ang="0">
                <a:pos x="71" y="114"/>
              </a:cxn>
              <a:cxn ang="0">
                <a:pos x="71" y="107"/>
              </a:cxn>
              <a:cxn ang="0">
                <a:pos x="62" y="107"/>
              </a:cxn>
              <a:cxn ang="0">
                <a:pos x="59" y="114"/>
              </a:cxn>
              <a:cxn ang="0">
                <a:pos x="56" y="107"/>
              </a:cxn>
              <a:cxn ang="0">
                <a:pos x="55" y="100"/>
              </a:cxn>
              <a:cxn ang="0">
                <a:pos x="66" y="97"/>
              </a:cxn>
              <a:cxn ang="0">
                <a:pos x="72" y="99"/>
              </a:cxn>
              <a:cxn ang="0">
                <a:pos x="73" y="87"/>
              </a:cxn>
              <a:cxn ang="0">
                <a:pos x="67" y="83"/>
              </a:cxn>
              <a:cxn ang="0">
                <a:pos x="63" y="73"/>
              </a:cxn>
              <a:cxn ang="0">
                <a:pos x="60" y="61"/>
              </a:cxn>
              <a:cxn ang="0">
                <a:pos x="49" y="57"/>
              </a:cxn>
              <a:cxn ang="0">
                <a:pos x="44" y="51"/>
              </a:cxn>
              <a:cxn ang="0">
                <a:pos x="35" y="48"/>
              </a:cxn>
              <a:cxn ang="0">
                <a:pos x="40" y="60"/>
              </a:cxn>
              <a:cxn ang="0">
                <a:pos x="30" y="65"/>
              </a:cxn>
              <a:cxn ang="0">
                <a:pos x="24" y="52"/>
              </a:cxn>
              <a:cxn ang="0">
                <a:pos x="19" y="49"/>
              </a:cxn>
              <a:cxn ang="0">
                <a:pos x="19" y="42"/>
              </a:cxn>
              <a:cxn ang="0">
                <a:pos x="12" y="34"/>
              </a:cxn>
              <a:cxn ang="0">
                <a:pos x="4" y="29"/>
              </a:cxn>
              <a:cxn ang="0">
                <a:pos x="0" y="24"/>
              </a:cxn>
              <a:cxn ang="0">
                <a:pos x="2" y="20"/>
              </a:cxn>
              <a:cxn ang="0">
                <a:pos x="8" y="22"/>
              </a:cxn>
              <a:cxn ang="0">
                <a:pos x="10" y="17"/>
              </a:cxn>
              <a:cxn ang="0">
                <a:pos x="8" y="10"/>
              </a:cxn>
              <a:cxn ang="0">
                <a:pos x="7" y="0"/>
              </a:cxn>
            </a:cxnLst>
            <a:rect l="0" t="0" r="r" b="b"/>
            <a:pathLst>
              <a:path w="104" h="123">
                <a:moveTo>
                  <a:pt x="7" y="0"/>
                </a:moveTo>
                <a:lnTo>
                  <a:pt x="16" y="0"/>
                </a:lnTo>
                <a:lnTo>
                  <a:pt x="26" y="13"/>
                </a:lnTo>
                <a:lnTo>
                  <a:pt x="24" y="25"/>
                </a:lnTo>
                <a:lnTo>
                  <a:pt x="30" y="29"/>
                </a:lnTo>
                <a:lnTo>
                  <a:pt x="33" y="37"/>
                </a:lnTo>
                <a:lnTo>
                  <a:pt x="40" y="41"/>
                </a:lnTo>
                <a:lnTo>
                  <a:pt x="48" y="42"/>
                </a:lnTo>
                <a:lnTo>
                  <a:pt x="60" y="48"/>
                </a:lnTo>
                <a:lnTo>
                  <a:pt x="68" y="56"/>
                </a:lnTo>
                <a:lnTo>
                  <a:pt x="70" y="56"/>
                </a:lnTo>
                <a:lnTo>
                  <a:pt x="80" y="62"/>
                </a:lnTo>
                <a:lnTo>
                  <a:pt x="80" y="77"/>
                </a:lnTo>
                <a:lnTo>
                  <a:pt x="83" y="84"/>
                </a:lnTo>
                <a:lnTo>
                  <a:pt x="86" y="88"/>
                </a:lnTo>
                <a:lnTo>
                  <a:pt x="90" y="92"/>
                </a:lnTo>
                <a:lnTo>
                  <a:pt x="94" y="97"/>
                </a:lnTo>
                <a:lnTo>
                  <a:pt x="96" y="103"/>
                </a:lnTo>
                <a:lnTo>
                  <a:pt x="104" y="108"/>
                </a:lnTo>
                <a:lnTo>
                  <a:pt x="103" y="114"/>
                </a:lnTo>
                <a:lnTo>
                  <a:pt x="95" y="115"/>
                </a:lnTo>
                <a:lnTo>
                  <a:pt x="92" y="110"/>
                </a:lnTo>
                <a:lnTo>
                  <a:pt x="86" y="110"/>
                </a:lnTo>
                <a:lnTo>
                  <a:pt x="86" y="123"/>
                </a:lnTo>
                <a:lnTo>
                  <a:pt x="81" y="123"/>
                </a:lnTo>
                <a:lnTo>
                  <a:pt x="75" y="117"/>
                </a:lnTo>
                <a:lnTo>
                  <a:pt x="71" y="114"/>
                </a:lnTo>
                <a:lnTo>
                  <a:pt x="71" y="107"/>
                </a:lnTo>
                <a:lnTo>
                  <a:pt x="62" y="107"/>
                </a:lnTo>
                <a:lnTo>
                  <a:pt x="59" y="114"/>
                </a:lnTo>
                <a:lnTo>
                  <a:pt x="56" y="107"/>
                </a:lnTo>
                <a:lnTo>
                  <a:pt x="55" y="100"/>
                </a:lnTo>
                <a:lnTo>
                  <a:pt x="66" y="97"/>
                </a:lnTo>
                <a:lnTo>
                  <a:pt x="72" y="99"/>
                </a:lnTo>
                <a:lnTo>
                  <a:pt x="73" y="87"/>
                </a:lnTo>
                <a:lnTo>
                  <a:pt x="67" y="83"/>
                </a:lnTo>
                <a:lnTo>
                  <a:pt x="63" y="73"/>
                </a:lnTo>
                <a:lnTo>
                  <a:pt x="60" y="61"/>
                </a:lnTo>
                <a:lnTo>
                  <a:pt x="49" y="57"/>
                </a:lnTo>
                <a:lnTo>
                  <a:pt x="44" y="51"/>
                </a:lnTo>
                <a:lnTo>
                  <a:pt x="35" y="48"/>
                </a:lnTo>
                <a:lnTo>
                  <a:pt x="40" y="60"/>
                </a:lnTo>
                <a:lnTo>
                  <a:pt x="30" y="65"/>
                </a:lnTo>
                <a:lnTo>
                  <a:pt x="24" y="52"/>
                </a:lnTo>
                <a:lnTo>
                  <a:pt x="19" y="49"/>
                </a:lnTo>
                <a:lnTo>
                  <a:pt x="19" y="42"/>
                </a:lnTo>
                <a:lnTo>
                  <a:pt x="12" y="34"/>
                </a:lnTo>
                <a:lnTo>
                  <a:pt x="4" y="29"/>
                </a:lnTo>
                <a:lnTo>
                  <a:pt x="0" y="24"/>
                </a:lnTo>
                <a:lnTo>
                  <a:pt x="2" y="20"/>
                </a:lnTo>
                <a:lnTo>
                  <a:pt x="8" y="22"/>
                </a:lnTo>
                <a:lnTo>
                  <a:pt x="10" y="17"/>
                </a:lnTo>
                <a:lnTo>
                  <a:pt x="8" y="10"/>
                </a:lnTo>
                <a:lnTo>
                  <a:pt x="7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7" name="Freeform 65"/>
          <p:cNvSpPr>
            <a:spLocks/>
          </p:cNvSpPr>
          <p:nvPr/>
        </p:nvSpPr>
        <p:spPr bwMode="auto">
          <a:xfrm>
            <a:off x="4429125" y="3316288"/>
            <a:ext cx="254000" cy="38576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31" y="7"/>
              </a:cxn>
              <a:cxn ang="0">
                <a:pos x="40" y="15"/>
              </a:cxn>
              <a:cxn ang="0">
                <a:pos x="46" y="24"/>
              </a:cxn>
              <a:cxn ang="0">
                <a:pos x="51" y="24"/>
              </a:cxn>
              <a:cxn ang="0">
                <a:pos x="50" y="30"/>
              </a:cxn>
              <a:cxn ang="0">
                <a:pos x="56" y="34"/>
              </a:cxn>
              <a:cxn ang="0">
                <a:pos x="60" y="40"/>
              </a:cxn>
              <a:cxn ang="0">
                <a:pos x="70" y="52"/>
              </a:cxn>
              <a:cxn ang="0">
                <a:pos x="77" y="66"/>
              </a:cxn>
              <a:cxn ang="0">
                <a:pos x="64" y="65"/>
              </a:cxn>
              <a:cxn ang="0">
                <a:pos x="54" y="63"/>
              </a:cxn>
              <a:cxn ang="0">
                <a:pos x="61" y="73"/>
              </a:cxn>
              <a:cxn ang="0">
                <a:pos x="61" y="79"/>
              </a:cxn>
              <a:cxn ang="0">
                <a:pos x="61" y="85"/>
              </a:cxn>
              <a:cxn ang="0">
                <a:pos x="57" y="82"/>
              </a:cxn>
              <a:cxn ang="0">
                <a:pos x="52" y="77"/>
              </a:cxn>
              <a:cxn ang="0">
                <a:pos x="43" y="71"/>
              </a:cxn>
              <a:cxn ang="0">
                <a:pos x="38" y="68"/>
              </a:cxn>
              <a:cxn ang="0">
                <a:pos x="30" y="71"/>
              </a:cxn>
              <a:cxn ang="0">
                <a:pos x="25" y="73"/>
              </a:cxn>
              <a:cxn ang="0">
                <a:pos x="28" y="78"/>
              </a:cxn>
              <a:cxn ang="0">
                <a:pos x="36" y="82"/>
              </a:cxn>
              <a:cxn ang="0">
                <a:pos x="44" y="86"/>
              </a:cxn>
              <a:cxn ang="0">
                <a:pos x="47" y="93"/>
              </a:cxn>
              <a:cxn ang="0">
                <a:pos x="46" y="102"/>
              </a:cxn>
              <a:cxn ang="0">
                <a:pos x="46" y="105"/>
              </a:cxn>
              <a:cxn ang="0">
                <a:pos x="43" y="105"/>
              </a:cxn>
              <a:cxn ang="0">
                <a:pos x="38" y="102"/>
              </a:cxn>
              <a:cxn ang="0">
                <a:pos x="36" y="101"/>
              </a:cxn>
              <a:cxn ang="0">
                <a:pos x="33" y="99"/>
              </a:cxn>
              <a:cxn ang="0">
                <a:pos x="30" y="104"/>
              </a:cxn>
              <a:cxn ang="0">
                <a:pos x="25" y="105"/>
              </a:cxn>
              <a:cxn ang="0">
                <a:pos x="21" y="101"/>
              </a:cxn>
              <a:cxn ang="0">
                <a:pos x="21" y="92"/>
              </a:cxn>
              <a:cxn ang="0">
                <a:pos x="20" y="87"/>
              </a:cxn>
              <a:cxn ang="0">
                <a:pos x="15" y="84"/>
              </a:cxn>
              <a:cxn ang="0">
                <a:pos x="10" y="89"/>
              </a:cxn>
              <a:cxn ang="0">
                <a:pos x="2" y="89"/>
              </a:cxn>
              <a:cxn ang="0">
                <a:pos x="0" y="85"/>
              </a:cxn>
              <a:cxn ang="0">
                <a:pos x="2" y="75"/>
              </a:cxn>
              <a:cxn ang="0">
                <a:pos x="8" y="69"/>
              </a:cxn>
              <a:cxn ang="0">
                <a:pos x="7" y="53"/>
              </a:cxn>
              <a:cxn ang="0">
                <a:pos x="7" y="49"/>
              </a:cxn>
              <a:cxn ang="0">
                <a:pos x="13" y="48"/>
              </a:cxn>
              <a:cxn ang="0">
                <a:pos x="18" y="52"/>
              </a:cxn>
              <a:cxn ang="0">
                <a:pos x="27" y="54"/>
              </a:cxn>
              <a:cxn ang="0">
                <a:pos x="27" y="47"/>
              </a:cxn>
              <a:cxn ang="0">
                <a:pos x="23" y="43"/>
              </a:cxn>
              <a:cxn ang="0">
                <a:pos x="21" y="40"/>
              </a:cxn>
              <a:cxn ang="0">
                <a:pos x="24" y="40"/>
              </a:cxn>
              <a:cxn ang="0">
                <a:pos x="26" y="40"/>
              </a:cxn>
              <a:cxn ang="0">
                <a:pos x="28" y="40"/>
              </a:cxn>
              <a:cxn ang="0">
                <a:pos x="30" y="40"/>
              </a:cxn>
              <a:cxn ang="0">
                <a:pos x="33" y="37"/>
              </a:cxn>
              <a:cxn ang="0">
                <a:pos x="32" y="34"/>
              </a:cxn>
              <a:cxn ang="0">
                <a:pos x="29" y="27"/>
              </a:cxn>
              <a:cxn ang="0">
                <a:pos x="23" y="20"/>
              </a:cxn>
              <a:cxn ang="0">
                <a:pos x="15" y="16"/>
              </a:cxn>
              <a:cxn ang="0">
                <a:pos x="12" y="10"/>
              </a:cxn>
              <a:cxn ang="0">
                <a:pos x="16" y="0"/>
              </a:cxn>
            </a:cxnLst>
            <a:rect l="0" t="0" r="r" b="b"/>
            <a:pathLst>
              <a:path w="77" h="105">
                <a:moveTo>
                  <a:pt x="16" y="0"/>
                </a:moveTo>
                <a:lnTo>
                  <a:pt x="31" y="7"/>
                </a:lnTo>
                <a:lnTo>
                  <a:pt x="40" y="15"/>
                </a:lnTo>
                <a:lnTo>
                  <a:pt x="46" y="24"/>
                </a:lnTo>
                <a:lnTo>
                  <a:pt x="51" y="24"/>
                </a:lnTo>
                <a:lnTo>
                  <a:pt x="50" y="30"/>
                </a:lnTo>
                <a:lnTo>
                  <a:pt x="56" y="34"/>
                </a:lnTo>
                <a:lnTo>
                  <a:pt x="60" y="40"/>
                </a:lnTo>
                <a:lnTo>
                  <a:pt x="70" y="52"/>
                </a:lnTo>
                <a:lnTo>
                  <a:pt x="77" y="66"/>
                </a:lnTo>
                <a:lnTo>
                  <a:pt x="64" y="65"/>
                </a:lnTo>
                <a:lnTo>
                  <a:pt x="54" y="63"/>
                </a:lnTo>
                <a:lnTo>
                  <a:pt x="61" y="73"/>
                </a:lnTo>
                <a:lnTo>
                  <a:pt x="61" y="79"/>
                </a:lnTo>
                <a:lnTo>
                  <a:pt x="61" y="85"/>
                </a:lnTo>
                <a:lnTo>
                  <a:pt x="57" y="82"/>
                </a:lnTo>
                <a:lnTo>
                  <a:pt x="52" y="77"/>
                </a:lnTo>
                <a:lnTo>
                  <a:pt x="43" y="71"/>
                </a:lnTo>
                <a:lnTo>
                  <a:pt x="38" y="68"/>
                </a:lnTo>
                <a:lnTo>
                  <a:pt x="30" y="71"/>
                </a:lnTo>
                <a:lnTo>
                  <a:pt x="25" y="73"/>
                </a:lnTo>
                <a:lnTo>
                  <a:pt x="28" y="78"/>
                </a:lnTo>
                <a:lnTo>
                  <a:pt x="36" y="82"/>
                </a:lnTo>
                <a:lnTo>
                  <a:pt x="44" y="86"/>
                </a:lnTo>
                <a:lnTo>
                  <a:pt x="47" y="93"/>
                </a:lnTo>
                <a:lnTo>
                  <a:pt x="46" y="102"/>
                </a:lnTo>
                <a:lnTo>
                  <a:pt x="46" y="105"/>
                </a:lnTo>
                <a:lnTo>
                  <a:pt x="43" y="105"/>
                </a:lnTo>
                <a:lnTo>
                  <a:pt x="38" y="102"/>
                </a:lnTo>
                <a:lnTo>
                  <a:pt x="36" y="101"/>
                </a:lnTo>
                <a:lnTo>
                  <a:pt x="33" y="99"/>
                </a:lnTo>
                <a:lnTo>
                  <a:pt x="30" y="104"/>
                </a:lnTo>
                <a:lnTo>
                  <a:pt x="25" y="105"/>
                </a:lnTo>
                <a:lnTo>
                  <a:pt x="21" y="101"/>
                </a:lnTo>
                <a:lnTo>
                  <a:pt x="21" y="92"/>
                </a:lnTo>
                <a:lnTo>
                  <a:pt x="20" y="87"/>
                </a:lnTo>
                <a:lnTo>
                  <a:pt x="15" y="84"/>
                </a:lnTo>
                <a:lnTo>
                  <a:pt x="10" y="89"/>
                </a:lnTo>
                <a:lnTo>
                  <a:pt x="2" y="89"/>
                </a:lnTo>
                <a:lnTo>
                  <a:pt x="0" y="85"/>
                </a:lnTo>
                <a:lnTo>
                  <a:pt x="2" y="75"/>
                </a:lnTo>
                <a:lnTo>
                  <a:pt x="8" y="69"/>
                </a:lnTo>
                <a:lnTo>
                  <a:pt x="7" y="53"/>
                </a:lnTo>
                <a:lnTo>
                  <a:pt x="7" y="49"/>
                </a:lnTo>
                <a:lnTo>
                  <a:pt x="13" y="48"/>
                </a:lnTo>
                <a:lnTo>
                  <a:pt x="18" y="52"/>
                </a:lnTo>
                <a:lnTo>
                  <a:pt x="27" y="54"/>
                </a:lnTo>
                <a:lnTo>
                  <a:pt x="27" y="47"/>
                </a:lnTo>
                <a:lnTo>
                  <a:pt x="23" y="43"/>
                </a:lnTo>
                <a:lnTo>
                  <a:pt x="21" y="40"/>
                </a:lnTo>
                <a:lnTo>
                  <a:pt x="24" y="40"/>
                </a:lnTo>
                <a:lnTo>
                  <a:pt x="26" y="40"/>
                </a:lnTo>
                <a:lnTo>
                  <a:pt x="28" y="40"/>
                </a:lnTo>
                <a:lnTo>
                  <a:pt x="30" y="40"/>
                </a:lnTo>
                <a:lnTo>
                  <a:pt x="33" y="37"/>
                </a:lnTo>
                <a:lnTo>
                  <a:pt x="32" y="34"/>
                </a:lnTo>
                <a:lnTo>
                  <a:pt x="29" y="27"/>
                </a:lnTo>
                <a:lnTo>
                  <a:pt x="23" y="20"/>
                </a:lnTo>
                <a:lnTo>
                  <a:pt x="15" y="16"/>
                </a:lnTo>
                <a:lnTo>
                  <a:pt x="12" y="10"/>
                </a:lnTo>
                <a:lnTo>
                  <a:pt x="16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899" name="Freeform 67"/>
          <p:cNvSpPr>
            <a:spLocks/>
          </p:cNvSpPr>
          <p:nvPr/>
        </p:nvSpPr>
        <p:spPr bwMode="auto">
          <a:xfrm>
            <a:off x="966788" y="2838450"/>
            <a:ext cx="130175" cy="169863"/>
          </a:xfrm>
          <a:custGeom>
            <a:avLst/>
            <a:gdLst/>
            <a:ahLst/>
            <a:cxnLst>
              <a:cxn ang="0">
                <a:pos x="9" y="14"/>
              </a:cxn>
              <a:cxn ang="0">
                <a:pos x="12" y="9"/>
              </a:cxn>
              <a:cxn ang="0">
                <a:pos x="19" y="9"/>
              </a:cxn>
              <a:cxn ang="0">
                <a:pos x="29" y="0"/>
              </a:cxn>
              <a:cxn ang="0">
                <a:pos x="32" y="6"/>
              </a:cxn>
              <a:cxn ang="0">
                <a:pos x="37" y="6"/>
              </a:cxn>
              <a:cxn ang="0">
                <a:pos x="39" y="9"/>
              </a:cxn>
              <a:cxn ang="0">
                <a:pos x="36" y="14"/>
              </a:cxn>
              <a:cxn ang="0">
                <a:pos x="32" y="16"/>
              </a:cxn>
              <a:cxn ang="0">
                <a:pos x="32" y="20"/>
              </a:cxn>
              <a:cxn ang="0">
                <a:pos x="31" y="22"/>
              </a:cxn>
              <a:cxn ang="0">
                <a:pos x="30" y="25"/>
              </a:cxn>
              <a:cxn ang="0">
                <a:pos x="32" y="29"/>
              </a:cxn>
              <a:cxn ang="0">
                <a:pos x="29" y="33"/>
              </a:cxn>
              <a:cxn ang="0">
                <a:pos x="26" y="35"/>
              </a:cxn>
              <a:cxn ang="0">
                <a:pos x="23" y="35"/>
              </a:cxn>
              <a:cxn ang="0">
                <a:pos x="22" y="36"/>
              </a:cxn>
              <a:cxn ang="0">
                <a:pos x="21" y="39"/>
              </a:cxn>
              <a:cxn ang="0">
                <a:pos x="16" y="40"/>
              </a:cxn>
              <a:cxn ang="0">
                <a:pos x="15" y="39"/>
              </a:cxn>
              <a:cxn ang="0">
                <a:pos x="11" y="42"/>
              </a:cxn>
              <a:cxn ang="0">
                <a:pos x="10" y="43"/>
              </a:cxn>
              <a:cxn ang="0">
                <a:pos x="5" y="46"/>
              </a:cxn>
              <a:cxn ang="0">
                <a:pos x="3" y="46"/>
              </a:cxn>
              <a:cxn ang="0">
                <a:pos x="2" y="44"/>
              </a:cxn>
              <a:cxn ang="0">
                <a:pos x="1" y="39"/>
              </a:cxn>
              <a:cxn ang="0">
                <a:pos x="0" y="38"/>
              </a:cxn>
              <a:cxn ang="0">
                <a:pos x="0" y="34"/>
              </a:cxn>
              <a:cxn ang="0">
                <a:pos x="3" y="32"/>
              </a:cxn>
              <a:cxn ang="0">
                <a:pos x="6" y="30"/>
              </a:cxn>
              <a:cxn ang="0">
                <a:pos x="8" y="26"/>
              </a:cxn>
              <a:cxn ang="0">
                <a:pos x="11" y="26"/>
              </a:cxn>
              <a:cxn ang="0">
                <a:pos x="13" y="27"/>
              </a:cxn>
              <a:cxn ang="0">
                <a:pos x="16" y="26"/>
              </a:cxn>
              <a:cxn ang="0">
                <a:pos x="13" y="25"/>
              </a:cxn>
              <a:cxn ang="0">
                <a:pos x="9" y="14"/>
              </a:cxn>
            </a:cxnLst>
            <a:rect l="0" t="0" r="r" b="b"/>
            <a:pathLst>
              <a:path w="39" h="46">
                <a:moveTo>
                  <a:pt x="9" y="14"/>
                </a:moveTo>
                <a:lnTo>
                  <a:pt x="12" y="9"/>
                </a:lnTo>
                <a:lnTo>
                  <a:pt x="19" y="9"/>
                </a:lnTo>
                <a:lnTo>
                  <a:pt x="29" y="0"/>
                </a:lnTo>
                <a:lnTo>
                  <a:pt x="32" y="6"/>
                </a:lnTo>
                <a:lnTo>
                  <a:pt x="37" y="6"/>
                </a:lnTo>
                <a:lnTo>
                  <a:pt x="39" y="9"/>
                </a:lnTo>
                <a:lnTo>
                  <a:pt x="36" y="14"/>
                </a:lnTo>
                <a:lnTo>
                  <a:pt x="32" y="16"/>
                </a:lnTo>
                <a:lnTo>
                  <a:pt x="32" y="20"/>
                </a:lnTo>
                <a:lnTo>
                  <a:pt x="31" y="22"/>
                </a:lnTo>
                <a:lnTo>
                  <a:pt x="30" y="25"/>
                </a:lnTo>
                <a:lnTo>
                  <a:pt x="32" y="29"/>
                </a:lnTo>
                <a:lnTo>
                  <a:pt x="29" y="33"/>
                </a:lnTo>
                <a:lnTo>
                  <a:pt x="26" y="35"/>
                </a:lnTo>
                <a:lnTo>
                  <a:pt x="23" y="35"/>
                </a:lnTo>
                <a:lnTo>
                  <a:pt x="22" y="36"/>
                </a:lnTo>
                <a:lnTo>
                  <a:pt x="21" y="39"/>
                </a:lnTo>
                <a:lnTo>
                  <a:pt x="16" y="40"/>
                </a:lnTo>
                <a:lnTo>
                  <a:pt x="15" y="39"/>
                </a:lnTo>
                <a:lnTo>
                  <a:pt x="11" y="42"/>
                </a:lnTo>
                <a:lnTo>
                  <a:pt x="10" y="43"/>
                </a:lnTo>
                <a:lnTo>
                  <a:pt x="5" y="46"/>
                </a:lnTo>
                <a:lnTo>
                  <a:pt x="3" y="46"/>
                </a:lnTo>
                <a:lnTo>
                  <a:pt x="2" y="44"/>
                </a:lnTo>
                <a:lnTo>
                  <a:pt x="1" y="39"/>
                </a:lnTo>
                <a:lnTo>
                  <a:pt x="0" y="38"/>
                </a:lnTo>
                <a:lnTo>
                  <a:pt x="0" y="34"/>
                </a:lnTo>
                <a:lnTo>
                  <a:pt x="3" y="32"/>
                </a:lnTo>
                <a:lnTo>
                  <a:pt x="6" y="30"/>
                </a:lnTo>
                <a:lnTo>
                  <a:pt x="8" y="26"/>
                </a:lnTo>
                <a:lnTo>
                  <a:pt x="11" y="26"/>
                </a:lnTo>
                <a:lnTo>
                  <a:pt x="13" y="27"/>
                </a:lnTo>
                <a:lnTo>
                  <a:pt x="16" y="26"/>
                </a:lnTo>
                <a:lnTo>
                  <a:pt x="13" y="25"/>
                </a:lnTo>
                <a:lnTo>
                  <a:pt x="9" y="14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0" name="Freeform 68"/>
          <p:cNvSpPr>
            <a:spLocks/>
          </p:cNvSpPr>
          <p:nvPr/>
        </p:nvSpPr>
        <p:spPr bwMode="auto">
          <a:xfrm>
            <a:off x="1087438" y="2725738"/>
            <a:ext cx="155575" cy="304800"/>
          </a:xfrm>
          <a:custGeom>
            <a:avLst/>
            <a:gdLst/>
            <a:ahLst/>
            <a:cxnLst>
              <a:cxn ang="0">
                <a:pos x="18" y="9"/>
              </a:cxn>
              <a:cxn ang="0">
                <a:pos x="29" y="8"/>
              </a:cxn>
              <a:cxn ang="0">
                <a:pos x="33" y="5"/>
              </a:cxn>
              <a:cxn ang="0">
                <a:pos x="38" y="2"/>
              </a:cxn>
              <a:cxn ang="0">
                <a:pos x="47" y="1"/>
              </a:cxn>
              <a:cxn ang="0">
                <a:pos x="44" y="8"/>
              </a:cxn>
              <a:cxn ang="0">
                <a:pos x="40" y="10"/>
              </a:cxn>
              <a:cxn ang="0">
                <a:pos x="34" y="16"/>
              </a:cxn>
              <a:cxn ang="0">
                <a:pos x="41" y="16"/>
              </a:cxn>
              <a:cxn ang="0">
                <a:pos x="47" y="16"/>
              </a:cxn>
              <a:cxn ang="0">
                <a:pos x="43" y="23"/>
              </a:cxn>
              <a:cxn ang="0">
                <a:pos x="36" y="26"/>
              </a:cxn>
              <a:cxn ang="0">
                <a:pos x="35" y="31"/>
              </a:cxn>
              <a:cxn ang="0">
                <a:pos x="41" y="38"/>
              </a:cxn>
              <a:cxn ang="0">
                <a:pos x="44" y="45"/>
              </a:cxn>
              <a:cxn ang="0">
                <a:pos x="47" y="54"/>
              </a:cxn>
              <a:cxn ang="0">
                <a:pos x="45" y="65"/>
              </a:cxn>
              <a:cxn ang="0">
                <a:pos x="40" y="70"/>
              </a:cxn>
              <a:cxn ang="0">
                <a:pos x="44" y="78"/>
              </a:cxn>
              <a:cxn ang="0">
                <a:pos x="33" y="78"/>
              </a:cxn>
              <a:cxn ang="0">
                <a:pos x="27" y="77"/>
              </a:cxn>
              <a:cxn ang="0">
                <a:pos x="18" y="80"/>
              </a:cxn>
              <a:cxn ang="0">
                <a:pos x="13" y="81"/>
              </a:cxn>
              <a:cxn ang="0">
                <a:pos x="7" y="82"/>
              </a:cxn>
              <a:cxn ang="0">
                <a:pos x="2" y="79"/>
              </a:cxn>
              <a:cxn ang="0">
                <a:pos x="0" y="74"/>
              </a:cxn>
              <a:cxn ang="0">
                <a:pos x="5" y="69"/>
              </a:cxn>
              <a:cxn ang="0">
                <a:pos x="12" y="68"/>
              </a:cxn>
              <a:cxn ang="0">
                <a:pos x="8" y="65"/>
              </a:cxn>
              <a:cxn ang="0">
                <a:pos x="8" y="60"/>
              </a:cxn>
              <a:cxn ang="0">
                <a:pos x="14" y="57"/>
              </a:cxn>
              <a:cxn ang="0">
                <a:pos x="19" y="56"/>
              </a:cxn>
              <a:cxn ang="0">
                <a:pos x="22" y="47"/>
              </a:cxn>
              <a:cxn ang="0">
                <a:pos x="25" y="38"/>
              </a:cxn>
              <a:cxn ang="0">
                <a:pos x="20" y="32"/>
              </a:cxn>
              <a:cxn ang="0">
                <a:pos x="10" y="30"/>
              </a:cxn>
              <a:cxn ang="0">
                <a:pos x="15" y="12"/>
              </a:cxn>
            </a:cxnLst>
            <a:rect l="0" t="0" r="r" b="b"/>
            <a:pathLst>
              <a:path w="47" h="83">
                <a:moveTo>
                  <a:pt x="15" y="12"/>
                </a:moveTo>
                <a:lnTo>
                  <a:pt x="18" y="9"/>
                </a:lnTo>
                <a:lnTo>
                  <a:pt x="27" y="10"/>
                </a:lnTo>
                <a:lnTo>
                  <a:pt x="29" y="8"/>
                </a:lnTo>
                <a:lnTo>
                  <a:pt x="31" y="5"/>
                </a:lnTo>
                <a:lnTo>
                  <a:pt x="33" y="5"/>
                </a:lnTo>
                <a:lnTo>
                  <a:pt x="35" y="4"/>
                </a:lnTo>
                <a:lnTo>
                  <a:pt x="38" y="2"/>
                </a:lnTo>
                <a:lnTo>
                  <a:pt x="42" y="0"/>
                </a:lnTo>
                <a:lnTo>
                  <a:pt x="47" y="1"/>
                </a:lnTo>
                <a:lnTo>
                  <a:pt x="46" y="5"/>
                </a:lnTo>
                <a:lnTo>
                  <a:pt x="44" y="8"/>
                </a:lnTo>
                <a:lnTo>
                  <a:pt x="42" y="9"/>
                </a:lnTo>
                <a:lnTo>
                  <a:pt x="40" y="10"/>
                </a:lnTo>
                <a:lnTo>
                  <a:pt x="34" y="12"/>
                </a:lnTo>
                <a:lnTo>
                  <a:pt x="34" y="16"/>
                </a:lnTo>
                <a:lnTo>
                  <a:pt x="35" y="18"/>
                </a:lnTo>
                <a:lnTo>
                  <a:pt x="41" y="16"/>
                </a:lnTo>
                <a:lnTo>
                  <a:pt x="46" y="14"/>
                </a:lnTo>
                <a:lnTo>
                  <a:pt x="47" y="16"/>
                </a:lnTo>
                <a:lnTo>
                  <a:pt x="47" y="22"/>
                </a:lnTo>
                <a:lnTo>
                  <a:pt x="43" y="23"/>
                </a:lnTo>
                <a:lnTo>
                  <a:pt x="39" y="23"/>
                </a:lnTo>
                <a:lnTo>
                  <a:pt x="36" y="26"/>
                </a:lnTo>
                <a:lnTo>
                  <a:pt x="35" y="28"/>
                </a:lnTo>
                <a:lnTo>
                  <a:pt x="35" y="31"/>
                </a:lnTo>
                <a:lnTo>
                  <a:pt x="38" y="35"/>
                </a:lnTo>
                <a:lnTo>
                  <a:pt x="41" y="38"/>
                </a:lnTo>
                <a:lnTo>
                  <a:pt x="43" y="41"/>
                </a:lnTo>
                <a:lnTo>
                  <a:pt x="44" y="45"/>
                </a:lnTo>
                <a:lnTo>
                  <a:pt x="45" y="49"/>
                </a:lnTo>
                <a:lnTo>
                  <a:pt x="47" y="54"/>
                </a:lnTo>
                <a:lnTo>
                  <a:pt x="47" y="61"/>
                </a:lnTo>
                <a:lnTo>
                  <a:pt x="45" y="65"/>
                </a:lnTo>
                <a:lnTo>
                  <a:pt x="41" y="68"/>
                </a:lnTo>
                <a:lnTo>
                  <a:pt x="40" y="70"/>
                </a:lnTo>
                <a:lnTo>
                  <a:pt x="42" y="74"/>
                </a:lnTo>
                <a:lnTo>
                  <a:pt x="44" y="78"/>
                </a:lnTo>
                <a:lnTo>
                  <a:pt x="38" y="78"/>
                </a:lnTo>
                <a:lnTo>
                  <a:pt x="33" y="78"/>
                </a:lnTo>
                <a:lnTo>
                  <a:pt x="31" y="77"/>
                </a:lnTo>
                <a:lnTo>
                  <a:pt x="27" y="77"/>
                </a:lnTo>
                <a:lnTo>
                  <a:pt x="22" y="78"/>
                </a:lnTo>
                <a:lnTo>
                  <a:pt x="18" y="80"/>
                </a:lnTo>
                <a:lnTo>
                  <a:pt x="15" y="80"/>
                </a:lnTo>
                <a:lnTo>
                  <a:pt x="13" y="81"/>
                </a:lnTo>
                <a:lnTo>
                  <a:pt x="8" y="83"/>
                </a:lnTo>
                <a:lnTo>
                  <a:pt x="7" y="82"/>
                </a:lnTo>
                <a:lnTo>
                  <a:pt x="5" y="80"/>
                </a:lnTo>
                <a:lnTo>
                  <a:pt x="2" y="79"/>
                </a:lnTo>
                <a:lnTo>
                  <a:pt x="0" y="78"/>
                </a:lnTo>
                <a:lnTo>
                  <a:pt x="0" y="74"/>
                </a:lnTo>
                <a:lnTo>
                  <a:pt x="2" y="69"/>
                </a:lnTo>
                <a:lnTo>
                  <a:pt x="5" y="69"/>
                </a:lnTo>
                <a:lnTo>
                  <a:pt x="8" y="68"/>
                </a:lnTo>
                <a:lnTo>
                  <a:pt x="12" y="68"/>
                </a:lnTo>
                <a:lnTo>
                  <a:pt x="12" y="67"/>
                </a:lnTo>
                <a:lnTo>
                  <a:pt x="8" y="65"/>
                </a:lnTo>
                <a:lnTo>
                  <a:pt x="8" y="62"/>
                </a:lnTo>
                <a:lnTo>
                  <a:pt x="8" y="60"/>
                </a:lnTo>
                <a:lnTo>
                  <a:pt x="12" y="58"/>
                </a:lnTo>
                <a:lnTo>
                  <a:pt x="14" y="57"/>
                </a:lnTo>
                <a:lnTo>
                  <a:pt x="16" y="56"/>
                </a:lnTo>
                <a:lnTo>
                  <a:pt x="19" y="56"/>
                </a:lnTo>
                <a:lnTo>
                  <a:pt x="21" y="55"/>
                </a:lnTo>
                <a:lnTo>
                  <a:pt x="22" y="47"/>
                </a:lnTo>
                <a:lnTo>
                  <a:pt x="25" y="41"/>
                </a:lnTo>
                <a:lnTo>
                  <a:pt x="25" y="38"/>
                </a:lnTo>
                <a:lnTo>
                  <a:pt x="18" y="37"/>
                </a:lnTo>
                <a:lnTo>
                  <a:pt x="20" y="32"/>
                </a:lnTo>
                <a:lnTo>
                  <a:pt x="15" y="29"/>
                </a:lnTo>
                <a:lnTo>
                  <a:pt x="10" y="30"/>
                </a:lnTo>
                <a:lnTo>
                  <a:pt x="16" y="23"/>
                </a:lnTo>
                <a:lnTo>
                  <a:pt x="15" y="12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1" name="Freeform 69"/>
          <p:cNvSpPr>
            <a:spLocks/>
          </p:cNvSpPr>
          <p:nvPr/>
        </p:nvSpPr>
        <p:spPr bwMode="auto">
          <a:xfrm>
            <a:off x="600075" y="2214563"/>
            <a:ext cx="904875" cy="515937"/>
          </a:xfrm>
          <a:custGeom>
            <a:avLst/>
            <a:gdLst/>
            <a:ahLst/>
            <a:cxnLst>
              <a:cxn ang="0">
                <a:pos x="17" y="137"/>
              </a:cxn>
              <a:cxn ang="0">
                <a:pos x="27" y="127"/>
              </a:cxn>
              <a:cxn ang="0">
                <a:pos x="33" y="124"/>
              </a:cxn>
              <a:cxn ang="0">
                <a:pos x="42" y="121"/>
              </a:cxn>
              <a:cxn ang="0">
                <a:pos x="49" y="121"/>
              </a:cxn>
              <a:cxn ang="0">
                <a:pos x="55" y="117"/>
              </a:cxn>
              <a:cxn ang="0">
                <a:pos x="62" y="111"/>
              </a:cxn>
              <a:cxn ang="0">
                <a:pos x="69" y="108"/>
              </a:cxn>
              <a:cxn ang="0">
                <a:pos x="76" y="105"/>
              </a:cxn>
              <a:cxn ang="0">
                <a:pos x="84" y="101"/>
              </a:cxn>
              <a:cxn ang="0">
                <a:pos x="94" y="99"/>
              </a:cxn>
              <a:cxn ang="0">
                <a:pos x="112" y="101"/>
              </a:cxn>
              <a:cxn ang="0">
                <a:pos x="125" y="97"/>
              </a:cxn>
              <a:cxn ang="0">
                <a:pos x="132" y="87"/>
              </a:cxn>
              <a:cxn ang="0">
                <a:pos x="141" y="79"/>
              </a:cxn>
              <a:cxn ang="0">
                <a:pos x="147" y="72"/>
              </a:cxn>
              <a:cxn ang="0">
                <a:pos x="152" y="66"/>
              </a:cxn>
              <a:cxn ang="0">
                <a:pos x="164" y="59"/>
              </a:cxn>
              <a:cxn ang="0">
                <a:pos x="162" y="68"/>
              </a:cxn>
              <a:cxn ang="0">
                <a:pos x="171" y="72"/>
              </a:cxn>
              <a:cxn ang="0">
                <a:pos x="179" y="69"/>
              </a:cxn>
              <a:cxn ang="0">
                <a:pos x="182" y="62"/>
              </a:cxn>
              <a:cxn ang="0">
                <a:pos x="185" y="56"/>
              </a:cxn>
              <a:cxn ang="0">
                <a:pos x="190" y="50"/>
              </a:cxn>
              <a:cxn ang="0">
                <a:pos x="205" y="50"/>
              </a:cxn>
              <a:cxn ang="0">
                <a:pos x="220" y="40"/>
              </a:cxn>
              <a:cxn ang="0">
                <a:pos x="235" y="33"/>
              </a:cxn>
              <a:cxn ang="0">
                <a:pos x="251" y="16"/>
              </a:cxn>
              <a:cxn ang="0">
                <a:pos x="265" y="8"/>
              </a:cxn>
              <a:cxn ang="0">
                <a:pos x="260" y="0"/>
              </a:cxn>
              <a:cxn ang="0">
                <a:pos x="236" y="5"/>
              </a:cxn>
              <a:cxn ang="0">
                <a:pos x="220" y="10"/>
              </a:cxn>
              <a:cxn ang="0">
                <a:pos x="203" y="13"/>
              </a:cxn>
              <a:cxn ang="0">
                <a:pos x="182" y="21"/>
              </a:cxn>
              <a:cxn ang="0">
                <a:pos x="164" y="26"/>
              </a:cxn>
              <a:cxn ang="0">
                <a:pos x="145" y="33"/>
              </a:cxn>
              <a:cxn ang="0">
                <a:pos x="132" y="43"/>
              </a:cxn>
              <a:cxn ang="0">
                <a:pos x="121" y="50"/>
              </a:cxn>
              <a:cxn ang="0">
                <a:pos x="97" y="62"/>
              </a:cxn>
              <a:cxn ang="0">
                <a:pos x="75" y="78"/>
              </a:cxn>
              <a:cxn ang="0">
                <a:pos x="56" y="89"/>
              </a:cxn>
              <a:cxn ang="0">
                <a:pos x="41" y="104"/>
              </a:cxn>
              <a:cxn ang="0">
                <a:pos x="25" y="114"/>
              </a:cxn>
              <a:cxn ang="0">
                <a:pos x="0" y="140"/>
              </a:cxn>
            </a:cxnLst>
            <a:rect l="0" t="0" r="r" b="b"/>
            <a:pathLst>
              <a:path w="272" h="140">
                <a:moveTo>
                  <a:pt x="0" y="140"/>
                </a:moveTo>
                <a:lnTo>
                  <a:pt x="17" y="137"/>
                </a:lnTo>
                <a:lnTo>
                  <a:pt x="23" y="131"/>
                </a:lnTo>
                <a:lnTo>
                  <a:pt x="27" y="127"/>
                </a:lnTo>
                <a:lnTo>
                  <a:pt x="29" y="124"/>
                </a:lnTo>
                <a:lnTo>
                  <a:pt x="33" y="124"/>
                </a:lnTo>
                <a:lnTo>
                  <a:pt x="37" y="121"/>
                </a:lnTo>
                <a:lnTo>
                  <a:pt x="42" y="121"/>
                </a:lnTo>
                <a:lnTo>
                  <a:pt x="45" y="121"/>
                </a:lnTo>
                <a:lnTo>
                  <a:pt x="49" y="121"/>
                </a:lnTo>
                <a:lnTo>
                  <a:pt x="51" y="121"/>
                </a:lnTo>
                <a:lnTo>
                  <a:pt x="55" y="117"/>
                </a:lnTo>
                <a:lnTo>
                  <a:pt x="57" y="114"/>
                </a:lnTo>
                <a:lnTo>
                  <a:pt x="62" y="111"/>
                </a:lnTo>
                <a:lnTo>
                  <a:pt x="66" y="110"/>
                </a:lnTo>
                <a:lnTo>
                  <a:pt x="69" y="108"/>
                </a:lnTo>
                <a:lnTo>
                  <a:pt x="73" y="107"/>
                </a:lnTo>
                <a:lnTo>
                  <a:pt x="76" y="105"/>
                </a:lnTo>
                <a:lnTo>
                  <a:pt x="80" y="103"/>
                </a:lnTo>
                <a:lnTo>
                  <a:pt x="84" y="101"/>
                </a:lnTo>
                <a:lnTo>
                  <a:pt x="89" y="98"/>
                </a:lnTo>
                <a:lnTo>
                  <a:pt x="94" y="99"/>
                </a:lnTo>
                <a:lnTo>
                  <a:pt x="104" y="101"/>
                </a:lnTo>
                <a:lnTo>
                  <a:pt x="112" y="101"/>
                </a:lnTo>
                <a:lnTo>
                  <a:pt x="121" y="98"/>
                </a:lnTo>
                <a:lnTo>
                  <a:pt x="125" y="97"/>
                </a:lnTo>
                <a:lnTo>
                  <a:pt x="128" y="91"/>
                </a:lnTo>
                <a:lnTo>
                  <a:pt x="132" y="87"/>
                </a:lnTo>
                <a:lnTo>
                  <a:pt x="139" y="82"/>
                </a:lnTo>
                <a:lnTo>
                  <a:pt x="141" y="79"/>
                </a:lnTo>
                <a:lnTo>
                  <a:pt x="141" y="75"/>
                </a:lnTo>
                <a:lnTo>
                  <a:pt x="147" y="72"/>
                </a:lnTo>
                <a:lnTo>
                  <a:pt x="150" y="69"/>
                </a:lnTo>
                <a:lnTo>
                  <a:pt x="152" y="66"/>
                </a:lnTo>
                <a:lnTo>
                  <a:pt x="154" y="65"/>
                </a:lnTo>
                <a:lnTo>
                  <a:pt x="164" y="59"/>
                </a:lnTo>
                <a:lnTo>
                  <a:pt x="164" y="65"/>
                </a:lnTo>
                <a:lnTo>
                  <a:pt x="162" y="68"/>
                </a:lnTo>
                <a:lnTo>
                  <a:pt x="164" y="71"/>
                </a:lnTo>
                <a:lnTo>
                  <a:pt x="171" y="72"/>
                </a:lnTo>
                <a:lnTo>
                  <a:pt x="175" y="72"/>
                </a:lnTo>
                <a:lnTo>
                  <a:pt x="179" y="69"/>
                </a:lnTo>
                <a:lnTo>
                  <a:pt x="182" y="65"/>
                </a:lnTo>
                <a:lnTo>
                  <a:pt x="182" y="62"/>
                </a:lnTo>
                <a:lnTo>
                  <a:pt x="185" y="59"/>
                </a:lnTo>
                <a:lnTo>
                  <a:pt x="185" y="56"/>
                </a:lnTo>
                <a:lnTo>
                  <a:pt x="188" y="52"/>
                </a:lnTo>
                <a:lnTo>
                  <a:pt x="190" y="50"/>
                </a:lnTo>
                <a:lnTo>
                  <a:pt x="195" y="50"/>
                </a:lnTo>
                <a:lnTo>
                  <a:pt x="205" y="50"/>
                </a:lnTo>
                <a:lnTo>
                  <a:pt x="213" y="46"/>
                </a:lnTo>
                <a:lnTo>
                  <a:pt x="220" y="40"/>
                </a:lnTo>
                <a:lnTo>
                  <a:pt x="228" y="38"/>
                </a:lnTo>
                <a:lnTo>
                  <a:pt x="235" y="33"/>
                </a:lnTo>
                <a:lnTo>
                  <a:pt x="240" y="25"/>
                </a:lnTo>
                <a:lnTo>
                  <a:pt x="251" y="16"/>
                </a:lnTo>
                <a:lnTo>
                  <a:pt x="258" y="12"/>
                </a:lnTo>
                <a:lnTo>
                  <a:pt x="265" y="8"/>
                </a:lnTo>
                <a:lnTo>
                  <a:pt x="272" y="3"/>
                </a:lnTo>
                <a:lnTo>
                  <a:pt x="260" y="0"/>
                </a:lnTo>
                <a:lnTo>
                  <a:pt x="248" y="0"/>
                </a:lnTo>
                <a:lnTo>
                  <a:pt x="236" y="5"/>
                </a:lnTo>
                <a:lnTo>
                  <a:pt x="230" y="8"/>
                </a:lnTo>
                <a:lnTo>
                  <a:pt x="220" y="10"/>
                </a:lnTo>
                <a:lnTo>
                  <a:pt x="209" y="11"/>
                </a:lnTo>
                <a:lnTo>
                  <a:pt x="203" y="13"/>
                </a:lnTo>
                <a:lnTo>
                  <a:pt x="190" y="18"/>
                </a:lnTo>
                <a:lnTo>
                  <a:pt x="182" y="21"/>
                </a:lnTo>
                <a:lnTo>
                  <a:pt x="174" y="24"/>
                </a:lnTo>
                <a:lnTo>
                  <a:pt x="164" y="26"/>
                </a:lnTo>
                <a:lnTo>
                  <a:pt x="154" y="29"/>
                </a:lnTo>
                <a:lnTo>
                  <a:pt x="145" y="33"/>
                </a:lnTo>
                <a:lnTo>
                  <a:pt x="138" y="38"/>
                </a:lnTo>
                <a:lnTo>
                  <a:pt x="132" y="43"/>
                </a:lnTo>
                <a:lnTo>
                  <a:pt x="126" y="47"/>
                </a:lnTo>
                <a:lnTo>
                  <a:pt x="121" y="50"/>
                </a:lnTo>
                <a:lnTo>
                  <a:pt x="110" y="56"/>
                </a:lnTo>
                <a:lnTo>
                  <a:pt x="97" y="62"/>
                </a:lnTo>
                <a:lnTo>
                  <a:pt x="84" y="69"/>
                </a:lnTo>
                <a:lnTo>
                  <a:pt x="75" y="78"/>
                </a:lnTo>
                <a:lnTo>
                  <a:pt x="65" y="85"/>
                </a:lnTo>
                <a:lnTo>
                  <a:pt x="56" y="89"/>
                </a:lnTo>
                <a:lnTo>
                  <a:pt x="47" y="98"/>
                </a:lnTo>
                <a:lnTo>
                  <a:pt x="41" y="104"/>
                </a:lnTo>
                <a:lnTo>
                  <a:pt x="33" y="110"/>
                </a:lnTo>
                <a:lnTo>
                  <a:pt x="25" y="114"/>
                </a:lnTo>
                <a:lnTo>
                  <a:pt x="17" y="118"/>
                </a:lnTo>
                <a:lnTo>
                  <a:pt x="0" y="14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2" name="Freeform 70"/>
          <p:cNvSpPr>
            <a:spLocks/>
          </p:cNvSpPr>
          <p:nvPr/>
        </p:nvSpPr>
        <p:spPr bwMode="auto">
          <a:xfrm>
            <a:off x="2205038" y="5124450"/>
            <a:ext cx="265112" cy="501650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13" y="70"/>
              </a:cxn>
              <a:cxn ang="0">
                <a:pos x="6" y="87"/>
              </a:cxn>
              <a:cxn ang="0">
                <a:pos x="0" y="103"/>
              </a:cxn>
              <a:cxn ang="0">
                <a:pos x="0" y="115"/>
              </a:cxn>
              <a:cxn ang="0">
                <a:pos x="2" y="125"/>
              </a:cxn>
              <a:cxn ang="0">
                <a:pos x="9" y="134"/>
              </a:cxn>
              <a:cxn ang="0">
                <a:pos x="15" y="135"/>
              </a:cxn>
              <a:cxn ang="0">
                <a:pos x="20" y="135"/>
              </a:cxn>
              <a:cxn ang="0">
                <a:pos x="26" y="136"/>
              </a:cxn>
              <a:cxn ang="0">
                <a:pos x="29" y="129"/>
              </a:cxn>
              <a:cxn ang="0">
                <a:pos x="32" y="111"/>
              </a:cxn>
              <a:cxn ang="0">
                <a:pos x="41" y="99"/>
              </a:cxn>
              <a:cxn ang="0">
                <a:pos x="43" y="81"/>
              </a:cxn>
              <a:cxn ang="0">
                <a:pos x="47" y="74"/>
              </a:cxn>
              <a:cxn ang="0">
                <a:pos x="51" y="69"/>
              </a:cxn>
              <a:cxn ang="0">
                <a:pos x="54" y="56"/>
              </a:cxn>
              <a:cxn ang="0">
                <a:pos x="60" y="48"/>
              </a:cxn>
              <a:cxn ang="0">
                <a:pos x="64" y="42"/>
              </a:cxn>
              <a:cxn ang="0">
                <a:pos x="68" y="37"/>
              </a:cxn>
              <a:cxn ang="0">
                <a:pos x="68" y="34"/>
              </a:cxn>
              <a:cxn ang="0">
                <a:pos x="77" y="27"/>
              </a:cxn>
              <a:cxn ang="0">
                <a:pos x="78" y="15"/>
              </a:cxn>
              <a:cxn ang="0">
                <a:pos x="80" y="8"/>
              </a:cxn>
              <a:cxn ang="0">
                <a:pos x="72" y="5"/>
              </a:cxn>
              <a:cxn ang="0">
                <a:pos x="67" y="0"/>
              </a:cxn>
              <a:cxn ang="0">
                <a:pos x="60" y="5"/>
              </a:cxn>
              <a:cxn ang="0">
                <a:pos x="54" y="17"/>
              </a:cxn>
              <a:cxn ang="0">
                <a:pos x="47" y="26"/>
              </a:cxn>
              <a:cxn ang="0">
                <a:pos x="41" y="33"/>
              </a:cxn>
              <a:cxn ang="0">
                <a:pos x="38" y="33"/>
              </a:cxn>
              <a:cxn ang="0">
                <a:pos x="32" y="37"/>
              </a:cxn>
              <a:cxn ang="0">
                <a:pos x="29" y="41"/>
              </a:cxn>
              <a:cxn ang="0">
                <a:pos x="15" y="43"/>
              </a:cxn>
            </a:cxnLst>
            <a:rect l="0" t="0" r="r" b="b"/>
            <a:pathLst>
              <a:path w="80" h="136">
                <a:moveTo>
                  <a:pt x="15" y="43"/>
                </a:moveTo>
                <a:lnTo>
                  <a:pt x="13" y="70"/>
                </a:lnTo>
                <a:lnTo>
                  <a:pt x="6" y="87"/>
                </a:lnTo>
                <a:lnTo>
                  <a:pt x="0" y="103"/>
                </a:lnTo>
                <a:lnTo>
                  <a:pt x="0" y="115"/>
                </a:lnTo>
                <a:lnTo>
                  <a:pt x="2" y="125"/>
                </a:lnTo>
                <a:lnTo>
                  <a:pt x="9" y="134"/>
                </a:lnTo>
                <a:lnTo>
                  <a:pt x="15" y="135"/>
                </a:lnTo>
                <a:lnTo>
                  <a:pt x="20" y="135"/>
                </a:lnTo>
                <a:lnTo>
                  <a:pt x="26" y="136"/>
                </a:lnTo>
                <a:lnTo>
                  <a:pt x="29" y="129"/>
                </a:lnTo>
                <a:lnTo>
                  <a:pt x="32" y="111"/>
                </a:lnTo>
                <a:lnTo>
                  <a:pt x="41" y="99"/>
                </a:lnTo>
                <a:lnTo>
                  <a:pt x="43" y="81"/>
                </a:lnTo>
                <a:lnTo>
                  <a:pt x="47" y="74"/>
                </a:lnTo>
                <a:lnTo>
                  <a:pt x="51" y="69"/>
                </a:lnTo>
                <a:lnTo>
                  <a:pt x="54" y="56"/>
                </a:lnTo>
                <a:lnTo>
                  <a:pt x="60" y="48"/>
                </a:lnTo>
                <a:lnTo>
                  <a:pt x="64" y="42"/>
                </a:lnTo>
                <a:lnTo>
                  <a:pt x="68" y="37"/>
                </a:lnTo>
                <a:lnTo>
                  <a:pt x="68" y="34"/>
                </a:lnTo>
                <a:lnTo>
                  <a:pt x="77" y="27"/>
                </a:lnTo>
                <a:lnTo>
                  <a:pt x="78" y="15"/>
                </a:lnTo>
                <a:lnTo>
                  <a:pt x="80" y="8"/>
                </a:lnTo>
                <a:lnTo>
                  <a:pt x="72" y="5"/>
                </a:lnTo>
                <a:lnTo>
                  <a:pt x="67" y="0"/>
                </a:lnTo>
                <a:lnTo>
                  <a:pt x="60" y="5"/>
                </a:lnTo>
                <a:lnTo>
                  <a:pt x="54" y="17"/>
                </a:lnTo>
                <a:lnTo>
                  <a:pt x="47" y="26"/>
                </a:lnTo>
                <a:lnTo>
                  <a:pt x="41" y="33"/>
                </a:lnTo>
                <a:lnTo>
                  <a:pt x="38" y="33"/>
                </a:lnTo>
                <a:lnTo>
                  <a:pt x="32" y="37"/>
                </a:lnTo>
                <a:lnTo>
                  <a:pt x="29" y="41"/>
                </a:lnTo>
                <a:lnTo>
                  <a:pt x="15" y="4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3" name="Freeform 71"/>
          <p:cNvSpPr>
            <a:spLocks/>
          </p:cNvSpPr>
          <p:nvPr/>
        </p:nvSpPr>
        <p:spPr bwMode="auto">
          <a:xfrm>
            <a:off x="909638" y="2262188"/>
            <a:ext cx="3654425" cy="2371725"/>
          </a:xfrm>
          <a:custGeom>
            <a:avLst/>
            <a:gdLst/>
            <a:ahLst/>
            <a:cxnLst>
              <a:cxn ang="0">
                <a:pos x="999" y="291"/>
              </a:cxn>
              <a:cxn ang="0">
                <a:pos x="967" y="355"/>
              </a:cxn>
              <a:cxn ang="0">
                <a:pos x="1017" y="464"/>
              </a:cxn>
              <a:cxn ang="0">
                <a:pos x="991" y="529"/>
              </a:cxn>
              <a:cxn ang="0">
                <a:pos x="935" y="556"/>
              </a:cxn>
              <a:cxn ang="0">
                <a:pos x="943" y="619"/>
              </a:cxn>
              <a:cxn ang="0">
                <a:pos x="921" y="590"/>
              </a:cxn>
              <a:cxn ang="0">
                <a:pos x="850" y="499"/>
              </a:cxn>
              <a:cxn ang="0">
                <a:pos x="747" y="526"/>
              </a:cxn>
              <a:cxn ang="0">
                <a:pos x="687" y="540"/>
              </a:cxn>
              <a:cxn ang="0">
                <a:pos x="561" y="442"/>
              </a:cxn>
              <a:cxn ang="0">
                <a:pos x="441" y="421"/>
              </a:cxn>
              <a:cxn ang="0">
                <a:pos x="543" y="480"/>
              </a:cxn>
              <a:cxn ang="0">
                <a:pos x="405" y="531"/>
              </a:cxn>
              <a:cxn ang="0">
                <a:pos x="363" y="468"/>
              </a:cxn>
              <a:cxn ang="0">
                <a:pos x="305" y="386"/>
              </a:cxn>
              <a:cxn ang="0">
                <a:pos x="274" y="342"/>
              </a:cxn>
              <a:cxn ang="0">
                <a:pos x="259" y="315"/>
              </a:cxn>
              <a:cxn ang="0">
                <a:pos x="239" y="299"/>
              </a:cxn>
              <a:cxn ang="0">
                <a:pos x="229" y="333"/>
              </a:cxn>
              <a:cxn ang="0">
                <a:pos x="196" y="278"/>
              </a:cxn>
              <a:cxn ang="0">
                <a:pos x="167" y="271"/>
              </a:cxn>
              <a:cxn ang="0">
                <a:pos x="200" y="314"/>
              </a:cxn>
              <a:cxn ang="0">
                <a:pos x="190" y="311"/>
              </a:cxn>
              <a:cxn ang="0">
                <a:pos x="158" y="286"/>
              </a:cxn>
              <a:cxn ang="0">
                <a:pos x="123" y="270"/>
              </a:cxn>
              <a:cxn ang="0">
                <a:pos x="85" y="297"/>
              </a:cxn>
              <a:cxn ang="0">
                <a:pos x="78" y="326"/>
              </a:cxn>
              <a:cxn ang="0">
                <a:pos x="45" y="342"/>
              </a:cxn>
              <a:cxn ang="0">
                <a:pos x="4" y="321"/>
              </a:cxn>
              <a:cxn ang="0">
                <a:pos x="45" y="275"/>
              </a:cxn>
              <a:cxn ang="0">
                <a:pos x="57" y="224"/>
              </a:cxn>
              <a:cxn ang="0">
                <a:pos x="100" y="209"/>
              </a:cxn>
              <a:cxn ang="0">
                <a:pos x="141" y="183"/>
              </a:cxn>
              <a:cxn ang="0">
                <a:pos x="164" y="144"/>
              </a:cxn>
              <a:cxn ang="0">
                <a:pos x="209" y="143"/>
              </a:cxn>
              <a:cxn ang="0">
                <a:pos x="243" y="121"/>
              </a:cxn>
              <a:cxn ang="0">
                <a:pos x="226" y="95"/>
              </a:cxn>
              <a:cxn ang="0">
                <a:pos x="260" y="72"/>
              </a:cxn>
              <a:cxn ang="0">
                <a:pos x="219" y="84"/>
              </a:cxn>
              <a:cxn ang="0">
                <a:pos x="209" y="119"/>
              </a:cxn>
              <a:cxn ang="0">
                <a:pos x="174" y="154"/>
              </a:cxn>
              <a:cxn ang="0">
                <a:pos x="165" y="124"/>
              </a:cxn>
              <a:cxn ang="0">
                <a:pos x="143" y="131"/>
              </a:cxn>
              <a:cxn ang="0">
                <a:pos x="122" y="119"/>
              </a:cxn>
              <a:cxn ang="0">
                <a:pos x="128" y="104"/>
              </a:cxn>
              <a:cxn ang="0">
                <a:pos x="145" y="84"/>
              </a:cxn>
              <a:cxn ang="0">
                <a:pos x="174" y="60"/>
              </a:cxn>
              <a:cxn ang="0">
                <a:pos x="208" y="23"/>
              </a:cxn>
              <a:cxn ang="0">
                <a:pos x="259" y="6"/>
              </a:cxn>
              <a:cxn ang="0">
                <a:pos x="306" y="18"/>
              </a:cxn>
              <a:cxn ang="0">
                <a:pos x="306" y="74"/>
              </a:cxn>
              <a:cxn ang="0">
                <a:pos x="326" y="99"/>
              </a:cxn>
              <a:cxn ang="0">
                <a:pos x="352" y="87"/>
              </a:cxn>
              <a:cxn ang="0">
                <a:pos x="405" y="68"/>
              </a:cxn>
              <a:cxn ang="0">
                <a:pos x="521" y="3"/>
              </a:cxn>
              <a:cxn ang="0">
                <a:pos x="689" y="44"/>
              </a:cxn>
              <a:cxn ang="0">
                <a:pos x="898" y="57"/>
              </a:cxn>
              <a:cxn ang="0">
                <a:pos x="1035" y="96"/>
              </a:cxn>
              <a:cxn ang="0">
                <a:pos x="1075" y="170"/>
              </a:cxn>
              <a:cxn ang="0">
                <a:pos x="1002" y="132"/>
              </a:cxn>
              <a:cxn ang="0">
                <a:pos x="928" y="140"/>
              </a:cxn>
              <a:cxn ang="0">
                <a:pos x="1011" y="237"/>
              </a:cxn>
            </a:cxnLst>
            <a:rect l="0" t="0" r="r" b="b"/>
            <a:pathLst>
              <a:path w="1098" h="645">
                <a:moveTo>
                  <a:pt x="1023" y="263"/>
                </a:moveTo>
                <a:lnTo>
                  <a:pt x="1013" y="281"/>
                </a:lnTo>
                <a:lnTo>
                  <a:pt x="1038" y="299"/>
                </a:lnTo>
                <a:lnTo>
                  <a:pt x="1047" y="317"/>
                </a:lnTo>
                <a:lnTo>
                  <a:pt x="1025" y="327"/>
                </a:lnTo>
                <a:lnTo>
                  <a:pt x="1019" y="309"/>
                </a:lnTo>
                <a:lnTo>
                  <a:pt x="999" y="291"/>
                </a:lnTo>
                <a:lnTo>
                  <a:pt x="993" y="272"/>
                </a:lnTo>
                <a:lnTo>
                  <a:pt x="980" y="281"/>
                </a:lnTo>
                <a:lnTo>
                  <a:pt x="967" y="289"/>
                </a:lnTo>
                <a:lnTo>
                  <a:pt x="965" y="304"/>
                </a:lnTo>
                <a:lnTo>
                  <a:pt x="979" y="320"/>
                </a:lnTo>
                <a:lnTo>
                  <a:pt x="970" y="333"/>
                </a:lnTo>
                <a:lnTo>
                  <a:pt x="967" y="355"/>
                </a:lnTo>
                <a:lnTo>
                  <a:pt x="984" y="369"/>
                </a:lnTo>
                <a:lnTo>
                  <a:pt x="1003" y="373"/>
                </a:lnTo>
                <a:lnTo>
                  <a:pt x="1023" y="388"/>
                </a:lnTo>
                <a:lnTo>
                  <a:pt x="1040" y="408"/>
                </a:lnTo>
                <a:lnTo>
                  <a:pt x="1041" y="438"/>
                </a:lnTo>
                <a:lnTo>
                  <a:pt x="1035" y="452"/>
                </a:lnTo>
                <a:lnTo>
                  <a:pt x="1017" y="464"/>
                </a:lnTo>
                <a:lnTo>
                  <a:pt x="995" y="470"/>
                </a:lnTo>
                <a:lnTo>
                  <a:pt x="981" y="479"/>
                </a:lnTo>
                <a:lnTo>
                  <a:pt x="973" y="474"/>
                </a:lnTo>
                <a:lnTo>
                  <a:pt x="966" y="479"/>
                </a:lnTo>
                <a:lnTo>
                  <a:pt x="964" y="501"/>
                </a:lnTo>
                <a:lnTo>
                  <a:pt x="969" y="514"/>
                </a:lnTo>
                <a:lnTo>
                  <a:pt x="991" y="529"/>
                </a:lnTo>
                <a:lnTo>
                  <a:pt x="1000" y="544"/>
                </a:lnTo>
                <a:lnTo>
                  <a:pt x="1007" y="553"/>
                </a:lnTo>
                <a:lnTo>
                  <a:pt x="1005" y="569"/>
                </a:lnTo>
                <a:lnTo>
                  <a:pt x="991" y="582"/>
                </a:lnTo>
                <a:lnTo>
                  <a:pt x="976" y="582"/>
                </a:lnTo>
                <a:lnTo>
                  <a:pt x="952" y="563"/>
                </a:lnTo>
                <a:lnTo>
                  <a:pt x="935" y="556"/>
                </a:lnTo>
                <a:lnTo>
                  <a:pt x="928" y="552"/>
                </a:lnTo>
                <a:lnTo>
                  <a:pt x="921" y="562"/>
                </a:lnTo>
                <a:lnTo>
                  <a:pt x="923" y="576"/>
                </a:lnTo>
                <a:lnTo>
                  <a:pt x="929" y="587"/>
                </a:lnTo>
                <a:lnTo>
                  <a:pt x="933" y="604"/>
                </a:lnTo>
                <a:lnTo>
                  <a:pt x="948" y="610"/>
                </a:lnTo>
                <a:lnTo>
                  <a:pt x="943" y="619"/>
                </a:lnTo>
                <a:lnTo>
                  <a:pt x="944" y="632"/>
                </a:lnTo>
                <a:lnTo>
                  <a:pt x="949" y="645"/>
                </a:lnTo>
                <a:lnTo>
                  <a:pt x="939" y="644"/>
                </a:lnTo>
                <a:lnTo>
                  <a:pt x="928" y="629"/>
                </a:lnTo>
                <a:lnTo>
                  <a:pt x="929" y="613"/>
                </a:lnTo>
                <a:lnTo>
                  <a:pt x="925" y="608"/>
                </a:lnTo>
                <a:lnTo>
                  <a:pt x="921" y="590"/>
                </a:lnTo>
                <a:lnTo>
                  <a:pt x="916" y="585"/>
                </a:lnTo>
                <a:lnTo>
                  <a:pt x="914" y="560"/>
                </a:lnTo>
                <a:lnTo>
                  <a:pt x="907" y="544"/>
                </a:lnTo>
                <a:lnTo>
                  <a:pt x="895" y="530"/>
                </a:lnTo>
                <a:lnTo>
                  <a:pt x="873" y="522"/>
                </a:lnTo>
                <a:lnTo>
                  <a:pt x="857" y="509"/>
                </a:lnTo>
                <a:lnTo>
                  <a:pt x="850" y="499"/>
                </a:lnTo>
                <a:lnTo>
                  <a:pt x="839" y="488"/>
                </a:lnTo>
                <a:lnTo>
                  <a:pt x="822" y="463"/>
                </a:lnTo>
                <a:lnTo>
                  <a:pt x="807" y="465"/>
                </a:lnTo>
                <a:lnTo>
                  <a:pt x="787" y="477"/>
                </a:lnTo>
                <a:lnTo>
                  <a:pt x="778" y="487"/>
                </a:lnTo>
                <a:lnTo>
                  <a:pt x="760" y="506"/>
                </a:lnTo>
                <a:lnTo>
                  <a:pt x="747" y="526"/>
                </a:lnTo>
                <a:lnTo>
                  <a:pt x="742" y="533"/>
                </a:lnTo>
                <a:lnTo>
                  <a:pt x="747" y="557"/>
                </a:lnTo>
                <a:lnTo>
                  <a:pt x="746" y="580"/>
                </a:lnTo>
                <a:lnTo>
                  <a:pt x="730" y="596"/>
                </a:lnTo>
                <a:lnTo>
                  <a:pt x="721" y="597"/>
                </a:lnTo>
                <a:lnTo>
                  <a:pt x="702" y="564"/>
                </a:lnTo>
                <a:lnTo>
                  <a:pt x="687" y="540"/>
                </a:lnTo>
                <a:lnTo>
                  <a:pt x="657" y="496"/>
                </a:lnTo>
                <a:lnTo>
                  <a:pt x="656" y="479"/>
                </a:lnTo>
                <a:lnTo>
                  <a:pt x="649" y="471"/>
                </a:lnTo>
                <a:lnTo>
                  <a:pt x="644" y="482"/>
                </a:lnTo>
                <a:lnTo>
                  <a:pt x="618" y="457"/>
                </a:lnTo>
                <a:lnTo>
                  <a:pt x="583" y="438"/>
                </a:lnTo>
                <a:lnTo>
                  <a:pt x="561" y="442"/>
                </a:lnTo>
                <a:lnTo>
                  <a:pt x="529" y="440"/>
                </a:lnTo>
                <a:lnTo>
                  <a:pt x="514" y="426"/>
                </a:lnTo>
                <a:lnTo>
                  <a:pt x="497" y="428"/>
                </a:lnTo>
                <a:lnTo>
                  <a:pt x="473" y="422"/>
                </a:lnTo>
                <a:lnTo>
                  <a:pt x="423" y="375"/>
                </a:lnTo>
                <a:lnTo>
                  <a:pt x="426" y="394"/>
                </a:lnTo>
                <a:lnTo>
                  <a:pt x="441" y="421"/>
                </a:lnTo>
                <a:lnTo>
                  <a:pt x="458" y="440"/>
                </a:lnTo>
                <a:lnTo>
                  <a:pt x="476" y="450"/>
                </a:lnTo>
                <a:lnTo>
                  <a:pt x="496" y="442"/>
                </a:lnTo>
                <a:lnTo>
                  <a:pt x="512" y="442"/>
                </a:lnTo>
                <a:lnTo>
                  <a:pt x="533" y="459"/>
                </a:lnTo>
                <a:lnTo>
                  <a:pt x="545" y="472"/>
                </a:lnTo>
                <a:lnTo>
                  <a:pt x="543" y="480"/>
                </a:lnTo>
                <a:lnTo>
                  <a:pt x="507" y="517"/>
                </a:lnTo>
                <a:lnTo>
                  <a:pt x="483" y="531"/>
                </a:lnTo>
                <a:lnTo>
                  <a:pt x="433" y="550"/>
                </a:lnTo>
                <a:lnTo>
                  <a:pt x="418" y="556"/>
                </a:lnTo>
                <a:lnTo>
                  <a:pt x="409" y="550"/>
                </a:lnTo>
                <a:lnTo>
                  <a:pt x="406" y="542"/>
                </a:lnTo>
                <a:lnTo>
                  <a:pt x="405" y="531"/>
                </a:lnTo>
                <a:lnTo>
                  <a:pt x="401" y="520"/>
                </a:lnTo>
                <a:lnTo>
                  <a:pt x="394" y="511"/>
                </a:lnTo>
                <a:lnTo>
                  <a:pt x="388" y="503"/>
                </a:lnTo>
                <a:lnTo>
                  <a:pt x="379" y="492"/>
                </a:lnTo>
                <a:lnTo>
                  <a:pt x="374" y="485"/>
                </a:lnTo>
                <a:lnTo>
                  <a:pt x="370" y="476"/>
                </a:lnTo>
                <a:lnTo>
                  <a:pt x="363" y="468"/>
                </a:lnTo>
                <a:lnTo>
                  <a:pt x="352" y="448"/>
                </a:lnTo>
                <a:lnTo>
                  <a:pt x="346" y="440"/>
                </a:lnTo>
                <a:lnTo>
                  <a:pt x="338" y="429"/>
                </a:lnTo>
                <a:lnTo>
                  <a:pt x="325" y="414"/>
                </a:lnTo>
                <a:lnTo>
                  <a:pt x="318" y="405"/>
                </a:lnTo>
                <a:lnTo>
                  <a:pt x="312" y="399"/>
                </a:lnTo>
                <a:lnTo>
                  <a:pt x="305" y="386"/>
                </a:lnTo>
                <a:lnTo>
                  <a:pt x="326" y="374"/>
                </a:lnTo>
                <a:lnTo>
                  <a:pt x="335" y="348"/>
                </a:lnTo>
                <a:lnTo>
                  <a:pt x="315" y="341"/>
                </a:lnTo>
                <a:lnTo>
                  <a:pt x="287" y="345"/>
                </a:lnTo>
                <a:lnTo>
                  <a:pt x="281" y="342"/>
                </a:lnTo>
                <a:lnTo>
                  <a:pt x="278" y="342"/>
                </a:lnTo>
                <a:lnTo>
                  <a:pt x="274" y="342"/>
                </a:lnTo>
                <a:lnTo>
                  <a:pt x="271" y="342"/>
                </a:lnTo>
                <a:lnTo>
                  <a:pt x="270" y="337"/>
                </a:lnTo>
                <a:lnTo>
                  <a:pt x="268" y="333"/>
                </a:lnTo>
                <a:lnTo>
                  <a:pt x="268" y="325"/>
                </a:lnTo>
                <a:lnTo>
                  <a:pt x="263" y="321"/>
                </a:lnTo>
                <a:lnTo>
                  <a:pt x="262" y="316"/>
                </a:lnTo>
                <a:lnTo>
                  <a:pt x="259" y="315"/>
                </a:lnTo>
                <a:lnTo>
                  <a:pt x="256" y="311"/>
                </a:lnTo>
                <a:lnTo>
                  <a:pt x="255" y="307"/>
                </a:lnTo>
                <a:lnTo>
                  <a:pt x="253" y="303"/>
                </a:lnTo>
                <a:lnTo>
                  <a:pt x="251" y="299"/>
                </a:lnTo>
                <a:lnTo>
                  <a:pt x="245" y="299"/>
                </a:lnTo>
                <a:lnTo>
                  <a:pt x="241" y="299"/>
                </a:lnTo>
                <a:lnTo>
                  <a:pt x="239" y="299"/>
                </a:lnTo>
                <a:lnTo>
                  <a:pt x="238" y="306"/>
                </a:lnTo>
                <a:lnTo>
                  <a:pt x="238" y="311"/>
                </a:lnTo>
                <a:lnTo>
                  <a:pt x="238" y="317"/>
                </a:lnTo>
                <a:lnTo>
                  <a:pt x="238" y="323"/>
                </a:lnTo>
                <a:lnTo>
                  <a:pt x="238" y="327"/>
                </a:lnTo>
                <a:lnTo>
                  <a:pt x="233" y="329"/>
                </a:lnTo>
                <a:lnTo>
                  <a:pt x="229" y="333"/>
                </a:lnTo>
                <a:lnTo>
                  <a:pt x="223" y="327"/>
                </a:lnTo>
                <a:lnTo>
                  <a:pt x="219" y="319"/>
                </a:lnTo>
                <a:lnTo>
                  <a:pt x="220" y="310"/>
                </a:lnTo>
                <a:lnTo>
                  <a:pt x="214" y="296"/>
                </a:lnTo>
                <a:lnTo>
                  <a:pt x="211" y="288"/>
                </a:lnTo>
                <a:lnTo>
                  <a:pt x="204" y="283"/>
                </a:lnTo>
                <a:lnTo>
                  <a:pt x="196" y="278"/>
                </a:lnTo>
                <a:lnTo>
                  <a:pt x="192" y="271"/>
                </a:lnTo>
                <a:lnTo>
                  <a:pt x="189" y="266"/>
                </a:lnTo>
                <a:lnTo>
                  <a:pt x="182" y="265"/>
                </a:lnTo>
                <a:lnTo>
                  <a:pt x="180" y="262"/>
                </a:lnTo>
                <a:lnTo>
                  <a:pt x="175" y="262"/>
                </a:lnTo>
                <a:lnTo>
                  <a:pt x="171" y="267"/>
                </a:lnTo>
                <a:lnTo>
                  <a:pt x="167" y="271"/>
                </a:lnTo>
                <a:lnTo>
                  <a:pt x="176" y="276"/>
                </a:lnTo>
                <a:lnTo>
                  <a:pt x="181" y="283"/>
                </a:lnTo>
                <a:lnTo>
                  <a:pt x="190" y="292"/>
                </a:lnTo>
                <a:lnTo>
                  <a:pt x="194" y="296"/>
                </a:lnTo>
                <a:lnTo>
                  <a:pt x="201" y="299"/>
                </a:lnTo>
                <a:lnTo>
                  <a:pt x="206" y="307"/>
                </a:lnTo>
                <a:lnTo>
                  <a:pt x="200" y="314"/>
                </a:lnTo>
                <a:lnTo>
                  <a:pt x="199" y="311"/>
                </a:lnTo>
                <a:lnTo>
                  <a:pt x="199" y="307"/>
                </a:lnTo>
                <a:lnTo>
                  <a:pt x="196" y="316"/>
                </a:lnTo>
                <a:lnTo>
                  <a:pt x="195" y="324"/>
                </a:lnTo>
                <a:lnTo>
                  <a:pt x="189" y="326"/>
                </a:lnTo>
                <a:lnTo>
                  <a:pt x="191" y="316"/>
                </a:lnTo>
                <a:lnTo>
                  <a:pt x="190" y="311"/>
                </a:lnTo>
                <a:lnTo>
                  <a:pt x="183" y="308"/>
                </a:lnTo>
                <a:lnTo>
                  <a:pt x="180" y="306"/>
                </a:lnTo>
                <a:lnTo>
                  <a:pt x="177" y="302"/>
                </a:lnTo>
                <a:lnTo>
                  <a:pt x="171" y="298"/>
                </a:lnTo>
                <a:lnTo>
                  <a:pt x="167" y="295"/>
                </a:lnTo>
                <a:lnTo>
                  <a:pt x="163" y="289"/>
                </a:lnTo>
                <a:lnTo>
                  <a:pt x="158" y="286"/>
                </a:lnTo>
                <a:lnTo>
                  <a:pt x="155" y="280"/>
                </a:lnTo>
                <a:lnTo>
                  <a:pt x="154" y="275"/>
                </a:lnTo>
                <a:lnTo>
                  <a:pt x="150" y="273"/>
                </a:lnTo>
                <a:lnTo>
                  <a:pt x="146" y="270"/>
                </a:lnTo>
                <a:lnTo>
                  <a:pt x="138" y="270"/>
                </a:lnTo>
                <a:lnTo>
                  <a:pt x="131" y="271"/>
                </a:lnTo>
                <a:lnTo>
                  <a:pt x="123" y="270"/>
                </a:lnTo>
                <a:lnTo>
                  <a:pt x="109" y="271"/>
                </a:lnTo>
                <a:lnTo>
                  <a:pt x="99" y="272"/>
                </a:lnTo>
                <a:lnTo>
                  <a:pt x="96" y="274"/>
                </a:lnTo>
                <a:lnTo>
                  <a:pt x="95" y="280"/>
                </a:lnTo>
                <a:lnTo>
                  <a:pt x="95" y="287"/>
                </a:lnTo>
                <a:lnTo>
                  <a:pt x="89" y="294"/>
                </a:lnTo>
                <a:lnTo>
                  <a:pt x="85" y="297"/>
                </a:lnTo>
                <a:lnTo>
                  <a:pt x="83" y="299"/>
                </a:lnTo>
                <a:lnTo>
                  <a:pt x="80" y="306"/>
                </a:lnTo>
                <a:lnTo>
                  <a:pt x="78" y="310"/>
                </a:lnTo>
                <a:lnTo>
                  <a:pt x="81" y="313"/>
                </a:lnTo>
                <a:lnTo>
                  <a:pt x="81" y="319"/>
                </a:lnTo>
                <a:lnTo>
                  <a:pt x="80" y="322"/>
                </a:lnTo>
                <a:lnTo>
                  <a:pt x="78" y="326"/>
                </a:lnTo>
                <a:lnTo>
                  <a:pt x="73" y="333"/>
                </a:lnTo>
                <a:lnTo>
                  <a:pt x="70" y="330"/>
                </a:lnTo>
                <a:lnTo>
                  <a:pt x="67" y="332"/>
                </a:lnTo>
                <a:lnTo>
                  <a:pt x="63" y="335"/>
                </a:lnTo>
                <a:lnTo>
                  <a:pt x="57" y="336"/>
                </a:lnTo>
                <a:lnTo>
                  <a:pt x="51" y="341"/>
                </a:lnTo>
                <a:lnTo>
                  <a:pt x="45" y="342"/>
                </a:lnTo>
                <a:lnTo>
                  <a:pt x="39" y="342"/>
                </a:lnTo>
                <a:lnTo>
                  <a:pt x="33" y="342"/>
                </a:lnTo>
                <a:lnTo>
                  <a:pt x="20" y="345"/>
                </a:lnTo>
                <a:lnTo>
                  <a:pt x="14" y="345"/>
                </a:lnTo>
                <a:lnTo>
                  <a:pt x="11" y="338"/>
                </a:lnTo>
                <a:lnTo>
                  <a:pt x="6" y="329"/>
                </a:lnTo>
                <a:lnTo>
                  <a:pt x="4" y="321"/>
                </a:lnTo>
                <a:lnTo>
                  <a:pt x="3" y="313"/>
                </a:lnTo>
                <a:lnTo>
                  <a:pt x="3" y="303"/>
                </a:lnTo>
                <a:lnTo>
                  <a:pt x="0" y="289"/>
                </a:lnTo>
                <a:lnTo>
                  <a:pt x="12" y="280"/>
                </a:lnTo>
                <a:lnTo>
                  <a:pt x="18" y="273"/>
                </a:lnTo>
                <a:lnTo>
                  <a:pt x="31" y="273"/>
                </a:lnTo>
                <a:lnTo>
                  <a:pt x="45" y="275"/>
                </a:lnTo>
                <a:lnTo>
                  <a:pt x="55" y="271"/>
                </a:lnTo>
                <a:lnTo>
                  <a:pt x="66" y="270"/>
                </a:lnTo>
                <a:lnTo>
                  <a:pt x="67" y="258"/>
                </a:lnTo>
                <a:lnTo>
                  <a:pt x="73" y="250"/>
                </a:lnTo>
                <a:lnTo>
                  <a:pt x="58" y="241"/>
                </a:lnTo>
                <a:lnTo>
                  <a:pt x="56" y="234"/>
                </a:lnTo>
                <a:lnTo>
                  <a:pt x="57" y="224"/>
                </a:lnTo>
                <a:lnTo>
                  <a:pt x="68" y="224"/>
                </a:lnTo>
                <a:lnTo>
                  <a:pt x="75" y="223"/>
                </a:lnTo>
                <a:lnTo>
                  <a:pt x="76" y="224"/>
                </a:lnTo>
                <a:lnTo>
                  <a:pt x="84" y="218"/>
                </a:lnTo>
                <a:lnTo>
                  <a:pt x="92" y="215"/>
                </a:lnTo>
                <a:lnTo>
                  <a:pt x="95" y="215"/>
                </a:lnTo>
                <a:lnTo>
                  <a:pt x="100" y="209"/>
                </a:lnTo>
                <a:lnTo>
                  <a:pt x="106" y="207"/>
                </a:lnTo>
                <a:lnTo>
                  <a:pt x="112" y="196"/>
                </a:lnTo>
                <a:lnTo>
                  <a:pt x="116" y="199"/>
                </a:lnTo>
                <a:lnTo>
                  <a:pt x="124" y="192"/>
                </a:lnTo>
                <a:lnTo>
                  <a:pt x="125" y="192"/>
                </a:lnTo>
                <a:lnTo>
                  <a:pt x="135" y="184"/>
                </a:lnTo>
                <a:lnTo>
                  <a:pt x="141" y="183"/>
                </a:lnTo>
                <a:lnTo>
                  <a:pt x="149" y="183"/>
                </a:lnTo>
                <a:lnTo>
                  <a:pt x="154" y="183"/>
                </a:lnTo>
                <a:lnTo>
                  <a:pt x="150" y="173"/>
                </a:lnTo>
                <a:lnTo>
                  <a:pt x="148" y="165"/>
                </a:lnTo>
                <a:lnTo>
                  <a:pt x="146" y="148"/>
                </a:lnTo>
                <a:lnTo>
                  <a:pt x="158" y="147"/>
                </a:lnTo>
                <a:lnTo>
                  <a:pt x="164" y="144"/>
                </a:lnTo>
                <a:lnTo>
                  <a:pt x="161" y="151"/>
                </a:lnTo>
                <a:lnTo>
                  <a:pt x="166" y="156"/>
                </a:lnTo>
                <a:lnTo>
                  <a:pt x="171" y="162"/>
                </a:lnTo>
                <a:lnTo>
                  <a:pt x="174" y="166"/>
                </a:lnTo>
                <a:lnTo>
                  <a:pt x="188" y="165"/>
                </a:lnTo>
                <a:lnTo>
                  <a:pt x="200" y="150"/>
                </a:lnTo>
                <a:lnTo>
                  <a:pt x="209" y="143"/>
                </a:lnTo>
                <a:lnTo>
                  <a:pt x="214" y="138"/>
                </a:lnTo>
                <a:lnTo>
                  <a:pt x="220" y="132"/>
                </a:lnTo>
                <a:lnTo>
                  <a:pt x="226" y="124"/>
                </a:lnTo>
                <a:lnTo>
                  <a:pt x="231" y="127"/>
                </a:lnTo>
                <a:lnTo>
                  <a:pt x="231" y="122"/>
                </a:lnTo>
                <a:lnTo>
                  <a:pt x="234" y="119"/>
                </a:lnTo>
                <a:lnTo>
                  <a:pt x="243" y="121"/>
                </a:lnTo>
                <a:lnTo>
                  <a:pt x="258" y="134"/>
                </a:lnTo>
                <a:lnTo>
                  <a:pt x="255" y="98"/>
                </a:lnTo>
                <a:lnTo>
                  <a:pt x="242" y="114"/>
                </a:lnTo>
                <a:lnTo>
                  <a:pt x="232" y="113"/>
                </a:lnTo>
                <a:lnTo>
                  <a:pt x="229" y="103"/>
                </a:lnTo>
                <a:lnTo>
                  <a:pt x="229" y="98"/>
                </a:lnTo>
                <a:lnTo>
                  <a:pt x="226" y="95"/>
                </a:lnTo>
                <a:lnTo>
                  <a:pt x="234" y="87"/>
                </a:lnTo>
                <a:lnTo>
                  <a:pt x="239" y="81"/>
                </a:lnTo>
                <a:lnTo>
                  <a:pt x="244" y="79"/>
                </a:lnTo>
                <a:lnTo>
                  <a:pt x="248" y="78"/>
                </a:lnTo>
                <a:lnTo>
                  <a:pt x="251" y="73"/>
                </a:lnTo>
                <a:lnTo>
                  <a:pt x="255" y="72"/>
                </a:lnTo>
                <a:lnTo>
                  <a:pt x="260" y="72"/>
                </a:lnTo>
                <a:lnTo>
                  <a:pt x="251" y="63"/>
                </a:lnTo>
                <a:lnTo>
                  <a:pt x="242" y="65"/>
                </a:lnTo>
                <a:lnTo>
                  <a:pt x="236" y="65"/>
                </a:lnTo>
                <a:lnTo>
                  <a:pt x="231" y="62"/>
                </a:lnTo>
                <a:lnTo>
                  <a:pt x="231" y="68"/>
                </a:lnTo>
                <a:lnTo>
                  <a:pt x="226" y="74"/>
                </a:lnTo>
                <a:lnTo>
                  <a:pt x="219" y="84"/>
                </a:lnTo>
                <a:lnTo>
                  <a:pt x="212" y="88"/>
                </a:lnTo>
                <a:lnTo>
                  <a:pt x="207" y="88"/>
                </a:lnTo>
                <a:lnTo>
                  <a:pt x="205" y="95"/>
                </a:lnTo>
                <a:lnTo>
                  <a:pt x="205" y="98"/>
                </a:lnTo>
                <a:lnTo>
                  <a:pt x="201" y="101"/>
                </a:lnTo>
                <a:lnTo>
                  <a:pt x="206" y="113"/>
                </a:lnTo>
                <a:lnTo>
                  <a:pt x="209" y="119"/>
                </a:lnTo>
                <a:lnTo>
                  <a:pt x="203" y="128"/>
                </a:lnTo>
                <a:lnTo>
                  <a:pt x="196" y="134"/>
                </a:lnTo>
                <a:lnTo>
                  <a:pt x="194" y="143"/>
                </a:lnTo>
                <a:lnTo>
                  <a:pt x="190" y="150"/>
                </a:lnTo>
                <a:lnTo>
                  <a:pt x="186" y="150"/>
                </a:lnTo>
                <a:lnTo>
                  <a:pt x="180" y="151"/>
                </a:lnTo>
                <a:lnTo>
                  <a:pt x="174" y="154"/>
                </a:lnTo>
                <a:lnTo>
                  <a:pt x="172" y="153"/>
                </a:lnTo>
                <a:lnTo>
                  <a:pt x="172" y="148"/>
                </a:lnTo>
                <a:lnTo>
                  <a:pt x="171" y="140"/>
                </a:lnTo>
                <a:lnTo>
                  <a:pt x="166" y="140"/>
                </a:lnTo>
                <a:lnTo>
                  <a:pt x="163" y="135"/>
                </a:lnTo>
                <a:lnTo>
                  <a:pt x="164" y="128"/>
                </a:lnTo>
                <a:lnTo>
                  <a:pt x="165" y="124"/>
                </a:lnTo>
                <a:lnTo>
                  <a:pt x="164" y="122"/>
                </a:lnTo>
                <a:lnTo>
                  <a:pt x="160" y="124"/>
                </a:lnTo>
                <a:lnTo>
                  <a:pt x="158" y="124"/>
                </a:lnTo>
                <a:lnTo>
                  <a:pt x="155" y="123"/>
                </a:lnTo>
                <a:lnTo>
                  <a:pt x="153" y="122"/>
                </a:lnTo>
                <a:lnTo>
                  <a:pt x="148" y="126"/>
                </a:lnTo>
                <a:lnTo>
                  <a:pt x="143" y="131"/>
                </a:lnTo>
                <a:lnTo>
                  <a:pt x="138" y="136"/>
                </a:lnTo>
                <a:lnTo>
                  <a:pt x="127" y="135"/>
                </a:lnTo>
                <a:lnTo>
                  <a:pt x="120" y="134"/>
                </a:lnTo>
                <a:lnTo>
                  <a:pt x="115" y="129"/>
                </a:lnTo>
                <a:lnTo>
                  <a:pt x="115" y="126"/>
                </a:lnTo>
                <a:lnTo>
                  <a:pt x="118" y="122"/>
                </a:lnTo>
                <a:lnTo>
                  <a:pt x="122" y="119"/>
                </a:lnTo>
                <a:lnTo>
                  <a:pt x="125" y="115"/>
                </a:lnTo>
                <a:lnTo>
                  <a:pt x="118" y="117"/>
                </a:lnTo>
                <a:lnTo>
                  <a:pt x="115" y="112"/>
                </a:lnTo>
                <a:lnTo>
                  <a:pt x="115" y="109"/>
                </a:lnTo>
                <a:lnTo>
                  <a:pt x="125" y="108"/>
                </a:lnTo>
                <a:lnTo>
                  <a:pt x="134" y="107"/>
                </a:lnTo>
                <a:lnTo>
                  <a:pt x="128" y="104"/>
                </a:lnTo>
                <a:lnTo>
                  <a:pt x="119" y="105"/>
                </a:lnTo>
                <a:lnTo>
                  <a:pt x="119" y="99"/>
                </a:lnTo>
                <a:lnTo>
                  <a:pt x="123" y="95"/>
                </a:lnTo>
                <a:lnTo>
                  <a:pt x="132" y="91"/>
                </a:lnTo>
                <a:lnTo>
                  <a:pt x="135" y="87"/>
                </a:lnTo>
                <a:lnTo>
                  <a:pt x="138" y="85"/>
                </a:lnTo>
                <a:lnTo>
                  <a:pt x="145" y="84"/>
                </a:lnTo>
                <a:lnTo>
                  <a:pt x="151" y="85"/>
                </a:lnTo>
                <a:lnTo>
                  <a:pt x="154" y="87"/>
                </a:lnTo>
                <a:lnTo>
                  <a:pt x="159" y="84"/>
                </a:lnTo>
                <a:lnTo>
                  <a:pt x="154" y="83"/>
                </a:lnTo>
                <a:lnTo>
                  <a:pt x="154" y="75"/>
                </a:lnTo>
                <a:lnTo>
                  <a:pt x="167" y="66"/>
                </a:lnTo>
                <a:lnTo>
                  <a:pt x="174" y="60"/>
                </a:lnTo>
                <a:lnTo>
                  <a:pt x="178" y="59"/>
                </a:lnTo>
                <a:lnTo>
                  <a:pt x="177" y="56"/>
                </a:lnTo>
                <a:lnTo>
                  <a:pt x="183" y="49"/>
                </a:lnTo>
                <a:lnTo>
                  <a:pt x="190" y="40"/>
                </a:lnTo>
                <a:lnTo>
                  <a:pt x="198" y="36"/>
                </a:lnTo>
                <a:lnTo>
                  <a:pt x="192" y="32"/>
                </a:lnTo>
                <a:lnTo>
                  <a:pt x="208" y="23"/>
                </a:lnTo>
                <a:lnTo>
                  <a:pt x="215" y="24"/>
                </a:lnTo>
                <a:lnTo>
                  <a:pt x="214" y="19"/>
                </a:lnTo>
                <a:lnTo>
                  <a:pt x="228" y="18"/>
                </a:lnTo>
                <a:lnTo>
                  <a:pt x="254" y="2"/>
                </a:lnTo>
                <a:lnTo>
                  <a:pt x="258" y="0"/>
                </a:lnTo>
                <a:lnTo>
                  <a:pt x="253" y="12"/>
                </a:lnTo>
                <a:lnTo>
                  <a:pt x="259" y="6"/>
                </a:lnTo>
                <a:lnTo>
                  <a:pt x="266" y="4"/>
                </a:lnTo>
                <a:lnTo>
                  <a:pt x="265" y="9"/>
                </a:lnTo>
                <a:lnTo>
                  <a:pt x="285" y="3"/>
                </a:lnTo>
                <a:lnTo>
                  <a:pt x="295" y="8"/>
                </a:lnTo>
                <a:lnTo>
                  <a:pt x="281" y="13"/>
                </a:lnTo>
                <a:lnTo>
                  <a:pt x="286" y="19"/>
                </a:lnTo>
                <a:lnTo>
                  <a:pt x="306" y="18"/>
                </a:lnTo>
                <a:lnTo>
                  <a:pt x="335" y="27"/>
                </a:lnTo>
                <a:lnTo>
                  <a:pt x="333" y="37"/>
                </a:lnTo>
                <a:lnTo>
                  <a:pt x="321" y="46"/>
                </a:lnTo>
                <a:lnTo>
                  <a:pt x="303" y="51"/>
                </a:lnTo>
                <a:lnTo>
                  <a:pt x="300" y="62"/>
                </a:lnTo>
                <a:lnTo>
                  <a:pt x="301" y="72"/>
                </a:lnTo>
                <a:lnTo>
                  <a:pt x="306" y="74"/>
                </a:lnTo>
                <a:lnTo>
                  <a:pt x="307" y="79"/>
                </a:lnTo>
                <a:lnTo>
                  <a:pt x="309" y="81"/>
                </a:lnTo>
                <a:lnTo>
                  <a:pt x="313" y="83"/>
                </a:lnTo>
                <a:lnTo>
                  <a:pt x="314" y="89"/>
                </a:lnTo>
                <a:lnTo>
                  <a:pt x="320" y="96"/>
                </a:lnTo>
                <a:lnTo>
                  <a:pt x="320" y="99"/>
                </a:lnTo>
                <a:lnTo>
                  <a:pt x="326" y="99"/>
                </a:lnTo>
                <a:lnTo>
                  <a:pt x="328" y="101"/>
                </a:lnTo>
                <a:lnTo>
                  <a:pt x="333" y="103"/>
                </a:lnTo>
                <a:lnTo>
                  <a:pt x="336" y="100"/>
                </a:lnTo>
                <a:lnTo>
                  <a:pt x="339" y="95"/>
                </a:lnTo>
                <a:lnTo>
                  <a:pt x="341" y="92"/>
                </a:lnTo>
                <a:lnTo>
                  <a:pt x="346" y="94"/>
                </a:lnTo>
                <a:lnTo>
                  <a:pt x="352" y="87"/>
                </a:lnTo>
                <a:lnTo>
                  <a:pt x="352" y="82"/>
                </a:lnTo>
                <a:lnTo>
                  <a:pt x="354" y="78"/>
                </a:lnTo>
                <a:lnTo>
                  <a:pt x="355" y="75"/>
                </a:lnTo>
                <a:lnTo>
                  <a:pt x="367" y="72"/>
                </a:lnTo>
                <a:lnTo>
                  <a:pt x="377" y="69"/>
                </a:lnTo>
                <a:lnTo>
                  <a:pt x="390" y="65"/>
                </a:lnTo>
                <a:lnTo>
                  <a:pt x="405" y="68"/>
                </a:lnTo>
                <a:lnTo>
                  <a:pt x="420" y="68"/>
                </a:lnTo>
                <a:lnTo>
                  <a:pt x="445" y="68"/>
                </a:lnTo>
                <a:lnTo>
                  <a:pt x="449" y="43"/>
                </a:lnTo>
                <a:lnTo>
                  <a:pt x="463" y="44"/>
                </a:lnTo>
                <a:lnTo>
                  <a:pt x="473" y="63"/>
                </a:lnTo>
                <a:lnTo>
                  <a:pt x="475" y="47"/>
                </a:lnTo>
                <a:lnTo>
                  <a:pt x="521" y="3"/>
                </a:lnTo>
                <a:lnTo>
                  <a:pt x="539" y="3"/>
                </a:lnTo>
                <a:lnTo>
                  <a:pt x="555" y="12"/>
                </a:lnTo>
                <a:lnTo>
                  <a:pt x="576" y="11"/>
                </a:lnTo>
                <a:lnTo>
                  <a:pt x="604" y="27"/>
                </a:lnTo>
                <a:lnTo>
                  <a:pt x="636" y="36"/>
                </a:lnTo>
                <a:lnTo>
                  <a:pt x="659" y="34"/>
                </a:lnTo>
                <a:lnTo>
                  <a:pt x="689" y="44"/>
                </a:lnTo>
                <a:lnTo>
                  <a:pt x="714" y="44"/>
                </a:lnTo>
                <a:lnTo>
                  <a:pt x="726" y="37"/>
                </a:lnTo>
                <a:lnTo>
                  <a:pt x="754" y="37"/>
                </a:lnTo>
                <a:lnTo>
                  <a:pt x="769" y="45"/>
                </a:lnTo>
                <a:lnTo>
                  <a:pt x="807" y="45"/>
                </a:lnTo>
                <a:lnTo>
                  <a:pt x="839" y="59"/>
                </a:lnTo>
                <a:lnTo>
                  <a:pt x="898" y="57"/>
                </a:lnTo>
                <a:lnTo>
                  <a:pt x="991" y="63"/>
                </a:lnTo>
                <a:lnTo>
                  <a:pt x="1036" y="82"/>
                </a:lnTo>
                <a:lnTo>
                  <a:pt x="1074" y="94"/>
                </a:lnTo>
                <a:lnTo>
                  <a:pt x="1098" y="104"/>
                </a:lnTo>
                <a:lnTo>
                  <a:pt x="1091" y="107"/>
                </a:lnTo>
                <a:lnTo>
                  <a:pt x="1074" y="99"/>
                </a:lnTo>
                <a:lnTo>
                  <a:pt x="1035" y="96"/>
                </a:lnTo>
                <a:lnTo>
                  <a:pt x="1046" y="104"/>
                </a:lnTo>
                <a:lnTo>
                  <a:pt x="1063" y="108"/>
                </a:lnTo>
                <a:lnTo>
                  <a:pt x="1058" y="121"/>
                </a:lnTo>
                <a:lnTo>
                  <a:pt x="1040" y="129"/>
                </a:lnTo>
                <a:lnTo>
                  <a:pt x="1034" y="142"/>
                </a:lnTo>
                <a:lnTo>
                  <a:pt x="1058" y="154"/>
                </a:lnTo>
                <a:lnTo>
                  <a:pt x="1075" y="170"/>
                </a:lnTo>
                <a:lnTo>
                  <a:pt x="1084" y="193"/>
                </a:lnTo>
                <a:lnTo>
                  <a:pt x="1073" y="195"/>
                </a:lnTo>
                <a:lnTo>
                  <a:pt x="1049" y="188"/>
                </a:lnTo>
                <a:lnTo>
                  <a:pt x="1024" y="171"/>
                </a:lnTo>
                <a:lnTo>
                  <a:pt x="1014" y="162"/>
                </a:lnTo>
                <a:lnTo>
                  <a:pt x="1008" y="150"/>
                </a:lnTo>
                <a:lnTo>
                  <a:pt x="1002" y="132"/>
                </a:lnTo>
                <a:lnTo>
                  <a:pt x="992" y="126"/>
                </a:lnTo>
                <a:lnTo>
                  <a:pt x="983" y="125"/>
                </a:lnTo>
                <a:lnTo>
                  <a:pt x="975" y="127"/>
                </a:lnTo>
                <a:lnTo>
                  <a:pt x="984" y="141"/>
                </a:lnTo>
                <a:lnTo>
                  <a:pt x="960" y="143"/>
                </a:lnTo>
                <a:lnTo>
                  <a:pt x="949" y="136"/>
                </a:lnTo>
                <a:lnTo>
                  <a:pt x="928" y="140"/>
                </a:lnTo>
                <a:lnTo>
                  <a:pt x="912" y="151"/>
                </a:lnTo>
                <a:lnTo>
                  <a:pt x="912" y="157"/>
                </a:lnTo>
                <a:lnTo>
                  <a:pt x="918" y="167"/>
                </a:lnTo>
                <a:lnTo>
                  <a:pt x="943" y="170"/>
                </a:lnTo>
                <a:lnTo>
                  <a:pt x="963" y="182"/>
                </a:lnTo>
                <a:lnTo>
                  <a:pt x="997" y="215"/>
                </a:lnTo>
                <a:lnTo>
                  <a:pt x="1011" y="237"/>
                </a:lnTo>
                <a:lnTo>
                  <a:pt x="1026" y="263"/>
                </a:lnTo>
                <a:lnTo>
                  <a:pt x="1023" y="263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4" name="Freeform 72"/>
          <p:cNvSpPr>
            <a:spLocks/>
          </p:cNvSpPr>
          <p:nvPr/>
        </p:nvSpPr>
        <p:spPr bwMode="auto">
          <a:xfrm>
            <a:off x="5154613" y="2300288"/>
            <a:ext cx="2335212" cy="2020887"/>
          </a:xfrm>
          <a:custGeom>
            <a:avLst/>
            <a:gdLst/>
            <a:ahLst/>
            <a:cxnLst>
              <a:cxn ang="0">
                <a:pos x="52" y="105"/>
              </a:cxn>
              <a:cxn ang="0">
                <a:pos x="42" y="74"/>
              </a:cxn>
              <a:cxn ang="0">
                <a:pos x="93" y="48"/>
              </a:cxn>
              <a:cxn ang="0">
                <a:pos x="116" y="28"/>
              </a:cxn>
              <a:cxn ang="0">
                <a:pos x="156" y="24"/>
              </a:cxn>
              <a:cxn ang="0">
                <a:pos x="280" y="25"/>
              </a:cxn>
              <a:cxn ang="0">
                <a:pos x="343" y="35"/>
              </a:cxn>
              <a:cxn ang="0">
                <a:pos x="319" y="34"/>
              </a:cxn>
              <a:cxn ang="0">
                <a:pos x="303" y="1"/>
              </a:cxn>
              <a:cxn ang="0">
                <a:pos x="334" y="0"/>
              </a:cxn>
              <a:cxn ang="0">
                <a:pos x="358" y="15"/>
              </a:cxn>
              <a:cxn ang="0">
                <a:pos x="395" y="38"/>
              </a:cxn>
              <a:cxn ang="0">
                <a:pos x="388" y="12"/>
              </a:cxn>
              <a:cxn ang="0">
                <a:pos x="457" y="37"/>
              </a:cxn>
              <a:cxn ang="0">
                <a:pos x="458" y="47"/>
              </a:cxn>
              <a:cxn ang="0">
                <a:pos x="436" y="72"/>
              </a:cxn>
              <a:cxn ang="0">
                <a:pos x="419" y="113"/>
              </a:cxn>
              <a:cxn ang="0">
                <a:pos x="483" y="136"/>
              </a:cxn>
              <a:cxn ang="0">
                <a:pos x="485" y="172"/>
              </a:cxn>
              <a:cxn ang="0">
                <a:pos x="494" y="144"/>
              </a:cxn>
              <a:cxn ang="0">
                <a:pos x="494" y="92"/>
              </a:cxn>
              <a:cxn ang="0">
                <a:pos x="539" y="106"/>
              </a:cxn>
              <a:cxn ang="0">
                <a:pos x="567" y="91"/>
              </a:cxn>
              <a:cxn ang="0">
                <a:pos x="617" y="129"/>
              </a:cxn>
              <a:cxn ang="0">
                <a:pos x="651" y="162"/>
              </a:cxn>
              <a:cxn ang="0">
                <a:pos x="624" y="175"/>
              </a:cxn>
              <a:cxn ang="0">
                <a:pos x="577" y="186"/>
              </a:cxn>
              <a:cxn ang="0">
                <a:pos x="610" y="193"/>
              </a:cxn>
              <a:cxn ang="0">
                <a:pos x="624" y="223"/>
              </a:cxn>
              <a:cxn ang="0">
                <a:pos x="611" y="225"/>
              </a:cxn>
              <a:cxn ang="0">
                <a:pos x="592" y="237"/>
              </a:cxn>
              <a:cxn ang="0">
                <a:pos x="562" y="265"/>
              </a:cxn>
              <a:cxn ang="0">
                <a:pos x="559" y="304"/>
              </a:cxn>
              <a:cxn ang="0">
                <a:pos x="527" y="363"/>
              </a:cxn>
              <a:cxn ang="0">
                <a:pos x="536" y="413"/>
              </a:cxn>
              <a:cxn ang="0">
                <a:pos x="518" y="379"/>
              </a:cxn>
              <a:cxn ang="0">
                <a:pos x="487" y="364"/>
              </a:cxn>
              <a:cxn ang="0">
                <a:pos x="460" y="374"/>
              </a:cxn>
              <a:cxn ang="0">
                <a:pos x="414" y="379"/>
              </a:cxn>
              <a:cxn ang="0">
                <a:pos x="391" y="416"/>
              </a:cxn>
              <a:cxn ang="0">
                <a:pos x="443" y="466"/>
              </a:cxn>
              <a:cxn ang="0">
                <a:pos x="452" y="438"/>
              </a:cxn>
              <a:cxn ang="0">
                <a:pos x="481" y="458"/>
              </a:cxn>
              <a:cxn ang="0">
                <a:pos x="497" y="486"/>
              </a:cxn>
              <a:cxn ang="0">
                <a:pos x="510" y="512"/>
              </a:cxn>
              <a:cxn ang="0">
                <a:pos x="540" y="550"/>
              </a:cxn>
              <a:cxn ang="0">
                <a:pos x="585" y="549"/>
              </a:cxn>
              <a:cxn ang="0">
                <a:pos x="558" y="554"/>
              </a:cxn>
              <a:cxn ang="0">
                <a:pos x="505" y="548"/>
              </a:cxn>
              <a:cxn ang="0">
                <a:pos x="468" y="514"/>
              </a:cxn>
              <a:cxn ang="0">
                <a:pos x="439" y="500"/>
              </a:cxn>
              <a:cxn ang="0">
                <a:pos x="396" y="484"/>
              </a:cxn>
              <a:cxn ang="0">
                <a:pos x="320" y="430"/>
              </a:cxn>
              <a:cxn ang="0">
                <a:pos x="258" y="351"/>
              </a:cxn>
              <a:cxn ang="0">
                <a:pos x="279" y="422"/>
              </a:cxn>
              <a:cxn ang="0">
                <a:pos x="239" y="373"/>
              </a:cxn>
              <a:cxn ang="0">
                <a:pos x="202" y="277"/>
              </a:cxn>
              <a:cxn ang="0">
                <a:pos x="206" y="205"/>
              </a:cxn>
              <a:cxn ang="0">
                <a:pos x="193" y="151"/>
              </a:cxn>
              <a:cxn ang="0">
                <a:pos x="182" y="119"/>
              </a:cxn>
              <a:cxn ang="0">
                <a:pos x="157" y="100"/>
              </a:cxn>
              <a:cxn ang="0">
                <a:pos x="104" y="105"/>
              </a:cxn>
              <a:cxn ang="0">
                <a:pos x="64" y="125"/>
              </a:cxn>
            </a:cxnLst>
            <a:rect l="0" t="0" r="r" b="b"/>
            <a:pathLst>
              <a:path w="651" h="560">
                <a:moveTo>
                  <a:pt x="0" y="144"/>
                </a:moveTo>
                <a:lnTo>
                  <a:pt x="31" y="125"/>
                </a:lnTo>
                <a:lnTo>
                  <a:pt x="49" y="117"/>
                </a:lnTo>
                <a:lnTo>
                  <a:pt x="52" y="105"/>
                </a:lnTo>
                <a:lnTo>
                  <a:pt x="38" y="98"/>
                </a:lnTo>
                <a:lnTo>
                  <a:pt x="37" y="84"/>
                </a:lnTo>
                <a:lnTo>
                  <a:pt x="43" y="80"/>
                </a:lnTo>
                <a:lnTo>
                  <a:pt x="42" y="74"/>
                </a:lnTo>
                <a:lnTo>
                  <a:pt x="66" y="72"/>
                </a:lnTo>
                <a:lnTo>
                  <a:pt x="72" y="61"/>
                </a:lnTo>
                <a:lnTo>
                  <a:pt x="73" y="51"/>
                </a:lnTo>
                <a:lnTo>
                  <a:pt x="93" y="48"/>
                </a:lnTo>
                <a:lnTo>
                  <a:pt x="95" y="38"/>
                </a:lnTo>
                <a:lnTo>
                  <a:pt x="76" y="35"/>
                </a:lnTo>
                <a:lnTo>
                  <a:pt x="85" y="28"/>
                </a:lnTo>
                <a:lnTo>
                  <a:pt x="116" y="28"/>
                </a:lnTo>
                <a:lnTo>
                  <a:pt x="125" y="20"/>
                </a:lnTo>
                <a:lnTo>
                  <a:pt x="138" y="19"/>
                </a:lnTo>
                <a:lnTo>
                  <a:pt x="146" y="12"/>
                </a:lnTo>
                <a:lnTo>
                  <a:pt x="156" y="24"/>
                </a:lnTo>
                <a:lnTo>
                  <a:pt x="195" y="22"/>
                </a:lnTo>
                <a:lnTo>
                  <a:pt x="213" y="34"/>
                </a:lnTo>
                <a:lnTo>
                  <a:pt x="271" y="31"/>
                </a:lnTo>
                <a:lnTo>
                  <a:pt x="280" y="25"/>
                </a:lnTo>
                <a:lnTo>
                  <a:pt x="302" y="35"/>
                </a:lnTo>
                <a:lnTo>
                  <a:pt x="325" y="44"/>
                </a:lnTo>
                <a:lnTo>
                  <a:pt x="336" y="40"/>
                </a:lnTo>
                <a:lnTo>
                  <a:pt x="343" y="35"/>
                </a:lnTo>
                <a:lnTo>
                  <a:pt x="362" y="38"/>
                </a:lnTo>
                <a:lnTo>
                  <a:pt x="349" y="31"/>
                </a:lnTo>
                <a:lnTo>
                  <a:pt x="337" y="32"/>
                </a:lnTo>
                <a:lnTo>
                  <a:pt x="319" y="34"/>
                </a:lnTo>
                <a:lnTo>
                  <a:pt x="310" y="24"/>
                </a:lnTo>
                <a:lnTo>
                  <a:pt x="300" y="19"/>
                </a:lnTo>
                <a:lnTo>
                  <a:pt x="300" y="10"/>
                </a:lnTo>
                <a:lnTo>
                  <a:pt x="303" y="1"/>
                </a:lnTo>
                <a:lnTo>
                  <a:pt x="311" y="0"/>
                </a:lnTo>
                <a:lnTo>
                  <a:pt x="322" y="8"/>
                </a:lnTo>
                <a:lnTo>
                  <a:pt x="325" y="4"/>
                </a:lnTo>
                <a:lnTo>
                  <a:pt x="334" y="0"/>
                </a:lnTo>
                <a:lnTo>
                  <a:pt x="345" y="6"/>
                </a:lnTo>
                <a:lnTo>
                  <a:pt x="351" y="1"/>
                </a:lnTo>
                <a:lnTo>
                  <a:pt x="357" y="9"/>
                </a:lnTo>
                <a:lnTo>
                  <a:pt x="358" y="15"/>
                </a:lnTo>
                <a:lnTo>
                  <a:pt x="374" y="22"/>
                </a:lnTo>
                <a:lnTo>
                  <a:pt x="368" y="28"/>
                </a:lnTo>
                <a:lnTo>
                  <a:pt x="368" y="36"/>
                </a:lnTo>
                <a:lnTo>
                  <a:pt x="395" y="38"/>
                </a:lnTo>
                <a:lnTo>
                  <a:pt x="402" y="28"/>
                </a:lnTo>
                <a:lnTo>
                  <a:pt x="397" y="23"/>
                </a:lnTo>
                <a:lnTo>
                  <a:pt x="385" y="24"/>
                </a:lnTo>
                <a:lnTo>
                  <a:pt x="388" y="12"/>
                </a:lnTo>
                <a:lnTo>
                  <a:pt x="412" y="19"/>
                </a:lnTo>
                <a:lnTo>
                  <a:pt x="417" y="27"/>
                </a:lnTo>
                <a:lnTo>
                  <a:pt x="437" y="27"/>
                </a:lnTo>
                <a:lnTo>
                  <a:pt x="457" y="37"/>
                </a:lnTo>
                <a:lnTo>
                  <a:pt x="467" y="35"/>
                </a:lnTo>
                <a:lnTo>
                  <a:pt x="478" y="44"/>
                </a:lnTo>
                <a:lnTo>
                  <a:pt x="467" y="56"/>
                </a:lnTo>
                <a:lnTo>
                  <a:pt x="458" y="47"/>
                </a:lnTo>
                <a:lnTo>
                  <a:pt x="452" y="50"/>
                </a:lnTo>
                <a:lnTo>
                  <a:pt x="443" y="57"/>
                </a:lnTo>
                <a:lnTo>
                  <a:pt x="429" y="63"/>
                </a:lnTo>
                <a:lnTo>
                  <a:pt x="436" y="72"/>
                </a:lnTo>
                <a:lnTo>
                  <a:pt x="424" y="73"/>
                </a:lnTo>
                <a:lnTo>
                  <a:pt x="414" y="85"/>
                </a:lnTo>
                <a:lnTo>
                  <a:pt x="404" y="100"/>
                </a:lnTo>
                <a:lnTo>
                  <a:pt x="419" y="113"/>
                </a:lnTo>
                <a:lnTo>
                  <a:pt x="431" y="128"/>
                </a:lnTo>
                <a:lnTo>
                  <a:pt x="454" y="130"/>
                </a:lnTo>
                <a:lnTo>
                  <a:pt x="474" y="128"/>
                </a:lnTo>
                <a:lnTo>
                  <a:pt x="483" y="136"/>
                </a:lnTo>
                <a:lnTo>
                  <a:pt x="479" y="140"/>
                </a:lnTo>
                <a:lnTo>
                  <a:pt x="473" y="148"/>
                </a:lnTo>
                <a:lnTo>
                  <a:pt x="482" y="162"/>
                </a:lnTo>
                <a:lnTo>
                  <a:pt x="485" y="172"/>
                </a:lnTo>
                <a:lnTo>
                  <a:pt x="496" y="177"/>
                </a:lnTo>
                <a:lnTo>
                  <a:pt x="511" y="168"/>
                </a:lnTo>
                <a:lnTo>
                  <a:pt x="507" y="155"/>
                </a:lnTo>
                <a:lnTo>
                  <a:pt x="494" y="144"/>
                </a:lnTo>
                <a:lnTo>
                  <a:pt x="509" y="131"/>
                </a:lnTo>
                <a:lnTo>
                  <a:pt x="496" y="109"/>
                </a:lnTo>
                <a:lnTo>
                  <a:pt x="484" y="100"/>
                </a:lnTo>
                <a:lnTo>
                  <a:pt x="494" y="92"/>
                </a:lnTo>
                <a:lnTo>
                  <a:pt x="492" y="80"/>
                </a:lnTo>
                <a:lnTo>
                  <a:pt x="499" y="73"/>
                </a:lnTo>
                <a:lnTo>
                  <a:pt x="511" y="80"/>
                </a:lnTo>
                <a:lnTo>
                  <a:pt x="539" y="106"/>
                </a:lnTo>
                <a:lnTo>
                  <a:pt x="556" y="110"/>
                </a:lnTo>
                <a:lnTo>
                  <a:pt x="561" y="103"/>
                </a:lnTo>
                <a:lnTo>
                  <a:pt x="557" y="89"/>
                </a:lnTo>
                <a:lnTo>
                  <a:pt x="567" y="91"/>
                </a:lnTo>
                <a:lnTo>
                  <a:pt x="584" y="107"/>
                </a:lnTo>
                <a:lnTo>
                  <a:pt x="587" y="116"/>
                </a:lnTo>
                <a:lnTo>
                  <a:pt x="597" y="122"/>
                </a:lnTo>
                <a:lnTo>
                  <a:pt x="617" y="129"/>
                </a:lnTo>
                <a:lnTo>
                  <a:pt x="627" y="142"/>
                </a:lnTo>
                <a:lnTo>
                  <a:pt x="642" y="151"/>
                </a:lnTo>
                <a:lnTo>
                  <a:pt x="650" y="154"/>
                </a:lnTo>
                <a:lnTo>
                  <a:pt x="651" y="162"/>
                </a:lnTo>
                <a:lnTo>
                  <a:pt x="639" y="167"/>
                </a:lnTo>
                <a:lnTo>
                  <a:pt x="632" y="161"/>
                </a:lnTo>
                <a:lnTo>
                  <a:pt x="626" y="162"/>
                </a:lnTo>
                <a:lnTo>
                  <a:pt x="624" y="175"/>
                </a:lnTo>
                <a:lnTo>
                  <a:pt x="614" y="178"/>
                </a:lnTo>
                <a:lnTo>
                  <a:pt x="603" y="171"/>
                </a:lnTo>
                <a:lnTo>
                  <a:pt x="580" y="171"/>
                </a:lnTo>
                <a:lnTo>
                  <a:pt x="577" y="186"/>
                </a:lnTo>
                <a:lnTo>
                  <a:pt x="583" y="195"/>
                </a:lnTo>
                <a:lnTo>
                  <a:pt x="592" y="190"/>
                </a:lnTo>
                <a:lnTo>
                  <a:pt x="601" y="188"/>
                </a:lnTo>
                <a:lnTo>
                  <a:pt x="610" y="193"/>
                </a:lnTo>
                <a:lnTo>
                  <a:pt x="598" y="204"/>
                </a:lnTo>
                <a:lnTo>
                  <a:pt x="610" y="214"/>
                </a:lnTo>
                <a:lnTo>
                  <a:pt x="626" y="217"/>
                </a:lnTo>
                <a:lnTo>
                  <a:pt x="624" y="223"/>
                </a:lnTo>
                <a:lnTo>
                  <a:pt x="618" y="224"/>
                </a:lnTo>
                <a:lnTo>
                  <a:pt x="603" y="258"/>
                </a:lnTo>
                <a:lnTo>
                  <a:pt x="604" y="236"/>
                </a:lnTo>
                <a:lnTo>
                  <a:pt x="611" y="225"/>
                </a:lnTo>
                <a:lnTo>
                  <a:pt x="603" y="220"/>
                </a:lnTo>
                <a:lnTo>
                  <a:pt x="594" y="227"/>
                </a:lnTo>
                <a:lnTo>
                  <a:pt x="599" y="233"/>
                </a:lnTo>
                <a:lnTo>
                  <a:pt x="592" y="237"/>
                </a:lnTo>
                <a:lnTo>
                  <a:pt x="585" y="242"/>
                </a:lnTo>
                <a:lnTo>
                  <a:pt x="586" y="257"/>
                </a:lnTo>
                <a:lnTo>
                  <a:pt x="576" y="263"/>
                </a:lnTo>
                <a:lnTo>
                  <a:pt x="562" y="265"/>
                </a:lnTo>
                <a:lnTo>
                  <a:pt x="567" y="273"/>
                </a:lnTo>
                <a:lnTo>
                  <a:pt x="562" y="282"/>
                </a:lnTo>
                <a:lnTo>
                  <a:pt x="567" y="289"/>
                </a:lnTo>
                <a:lnTo>
                  <a:pt x="559" y="304"/>
                </a:lnTo>
                <a:lnTo>
                  <a:pt x="556" y="318"/>
                </a:lnTo>
                <a:lnTo>
                  <a:pt x="544" y="326"/>
                </a:lnTo>
                <a:lnTo>
                  <a:pt x="529" y="348"/>
                </a:lnTo>
                <a:lnTo>
                  <a:pt x="527" y="363"/>
                </a:lnTo>
                <a:lnTo>
                  <a:pt x="532" y="375"/>
                </a:lnTo>
                <a:lnTo>
                  <a:pt x="539" y="390"/>
                </a:lnTo>
                <a:lnTo>
                  <a:pt x="543" y="406"/>
                </a:lnTo>
                <a:lnTo>
                  <a:pt x="536" y="413"/>
                </a:lnTo>
                <a:lnTo>
                  <a:pt x="527" y="408"/>
                </a:lnTo>
                <a:lnTo>
                  <a:pt x="529" y="400"/>
                </a:lnTo>
                <a:lnTo>
                  <a:pt x="524" y="382"/>
                </a:lnTo>
                <a:lnTo>
                  <a:pt x="518" y="379"/>
                </a:lnTo>
                <a:lnTo>
                  <a:pt x="514" y="368"/>
                </a:lnTo>
                <a:lnTo>
                  <a:pt x="506" y="368"/>
                </a:lnTo>
                <a:lnTo>
                  <a:pt x="497" y="362"/>
                </a:lnTo>
                <a:lnTo>
                  <a:pt x="487" y="364"/>
                </a:lnTo>
                <a:lnTo>
                  <a:pt x="478" y="360"/>
                </a:lnTo>
                <a:lnTo>
                  <a:pt x="467" y="365"/>
                </a:lnTo>
                <a:lnTo>
                  <a:pt x="447" y="361"/>
                </a:lnTo>
                <a:lnTo>
                  <a:pt x="460" y="374"/>
                </a:lnTo>
                <a:lnTo>
                  <a:pt x="443" y="373"/>
                </a:lnTo>
                <a:lnTo>
                  <a:pt x="431" y="363"/>
                </a:lnTo>
                <a:lnTo>
                  <a:pt x="411" y="363"/>
                </a:lnTo>
                <a:lnTo>
                  <a:pt x="414" y="379"/>
                </a:lnTo>
                <a:lnTo>
                  <a:pt x="399" y="374"/>
                </a:lnTo>
                <a:lnTo>
                  <a:pt x="391" y="390"/>
                </a:lnTo>
                <a:lnTo>
                  <a:pt x="397" y="397"/>
                </a:lnTo>
                <a:lnTo>
                  <a:pt x="391" y="416"/>
                </a:lnTo>
                <a:lnTo>
                  <a:pt x="398" y="438"/>
                </a:lnTo>
                <a:lnTo>
                  <a:pt x="406" y="453"/>
                </a:lnTo>
                <a:lnTo>
                  <a:pt x="415" y="467"/>
                </a:lnTo>
                <a:lnTo>
                  <a:pt x="443" y="466"/>
                </a:lnTo>
                <a:lnTo>
                  <a:pt x="455" y="463"/>
                </a:lnTo>
                <a:lnTo>
                  <a:pt x="457" y="453"/>
                </a:lnTo>
                <a:lnTo>
                  <a:pt x="451" y="445"/>
                </a:lnTo>
                <a:lnTo>
                  <a:pt x="452" y="438"/>
                </a:lnTo>
                <a:lnTo>
                  <a:pt x="469" y="440"/>
                </a:lnTo>
                <a:lnTo>
                  <a:pt x="486" y="436"/>
                </a:lnTo>
                <a:lnTo>
                  <a:pt x="486" y="445"/>
                </a:lnTo>
                <a:lnTo>
                  <a:pt x="481" y="458"/>
                </a:lnTo>
                <a:lnTo>
                  <a:pt x="473" y="468"/>
                </a:lnTo>
                <a:lnTo>
                  <a:pt x="471" y="482"/>
                </a:lnTo>
                <a:lnTo>
                  <a:pt x="482" y="488"/>
                </a:lnTo>
                <a:lnTo>
                  <a:pt x="497" y="486"/>
                </a:lnTo>
                <a:lnTo>
                  <a:pt x="506" y="491"/>
                </a:lnTo>
                <a:lnTo>
                  <a:pt x="514" y="489"/>
                </a:lnTo>
                <a:lnTo>
                  <a:pt x="517" y="498"/>
                </a:lnTo>
                <a:lnTo>
                  <a:pt x="510" y="512"/>
                </a:lnTo>
                <a:lnTo>
                  <a:pt x="516" y="520"/>
                </a:lnTo>
                <a:lnTo>
                  <a:pt x="517" y="536"/>
                </a:lnTo>
                <a:lnTo>
                  <a:pt x="527" y="547"/>
                </a:lnTo>
                <a:lnTo>
                  <a:pt x="540" y="550"/>
                </a:lnTo>
                <a:lnTo>
                  <a:pt x="549" y="547"/>
                </a:lnTo>
                <a:lnTo>
                  <a:pt x="553" y="548"/>
                </a:lnTo>
                <a:lnTo>
                  <a:pt x="570" y="548"/>
                </a:lnTo>
                <a:lnTo>
                  <a:pt x="585" y="549"/>
                </a:lnTo>
                <a:lnTo>
                  <a:pt x="589" y="542"/>
                </a:lnTo>
                <a:lnTo>
                  <a:pt x="576" y="554"/>
                </a:lnTo>
                <a:lnTo>
                  <a:pt x="567" y="553"/>
                </a:lnTo>
                <a:lnTo>
                  <a:pt x="558" y="554"/>
                </a:lnTo>
                <a:lnTo>
                  <a:pt x="540" y="560"/>
                </a:lnTo>
                <a:lnTo>
                  <a:pt x="525" y="552"/>
                </a:lnTo>
                <a:lnTo>
                  <a:pt x="511" y="547"/>
                </a:lnTo>
                <a:lnTo>
                  <a:pt x="505" y="548"/>
                </a:lnTo>
                <a:lnTo>
                  <a:pt x="506" y="541"/>
                </a:lnTo>
                <a:lnTo>
                  <a:pt x="505" y="530"/>
                </a:lnTo>
                <a:lnTo>
                  <a:pt x="493" y="520"/>
                </a:lnTo>
                <a:lnTo>
                  <a:pt x="468" y="514"/>
                </a:lnTo>
                <a:lnTo>
                  <a:pt x="464" y="509"/>
                </a:lnTo>
                <a:lnTo>
                  <a:pt x="457" y="510"/>
                </a:lnTo>
                <a:lnTo>
                  <a:pt x="450" y="505"/>
                </a:lnTo>
                <a:lnTo>
                  <a:pt x="439" y="500"/>
                </a:lnTo>
                <a:lnTo>
                  <a:pt x="427" y="486"/>
                </a:lnTo>
                <a:lnTo>
                  <a:pt x="413" y="482"/>
                </a:lnTo>
                <a:lnTo>
                  <a:pt x="405" y="491"/>
                </a:lnTo>
                <a:lnTo>
                  <a:pt x="396" y="484"/>
                </a:lnTo>
                <a:lnTo>
                  <a:pt x="385" y="484"/>
                </a:lnTo>
                <a:lnTo>
                  <a:pt x="363" y="479"/>
                </a:lnTo>
                <a:lnTo>
                  <a:pt x="323" y="455"/>
                </a:lnTo>
                <a:lnTo>
                  <a:pt x="320" y="430"/>
                </a:lnTo>
                <a:lnTo>
                  <a:pt x="316" y="420"/>
                </a:lnTo>
                <a:lnTo>
                  <a:pt x="309" y="413"/>
                </a:lnTo>
                <a:lnTo>
                  <a:pt x="300" y="399"/>
                </a:lnTo>
                <a:lnTo>
                  <a:pt x="258" y="351"/>
                </a:lnTo>
                <a:lnTo>
                  <a:pt x="258" y="369"/>
                </a:lnTo>
                <a:lnTo>
                  <a:pt x="284" y="401"/>
                </a:lnTo>
                <a:lnTo>
                  <a:pt x="295" y="428"/>
                </a:lnTo>
                <a:lnTo>
                  <a:pt x="279" y="422"/>
                </a:lnTo>
                <a:lnTo>
                  <a:pt x="276" y="406"/>
                </a:lnTo>
                <a:lnTo>
                  <a:pt x="255" y="396"/>
                </a:lnTo>
                <a:lnTo>
                  <a:pt x="267" y="390"/>
                </a:lnTo>
                <a:lnTo>
                  <a:pt x="239" y="373"/>
                </a:lnTo>
                <a:lnTo>
                  <a:pt x="250" y="363"/>
                </a:lnTo>
                <a:lnTo>
                  <a:pt x="240" y="343"/>
                </a:lnTo>
                <a:lnTo>
                  <a:pt x="206" y="301"/>
                </a:lnTo>
                <a:lnTo>
                  <a:pt x="202" y="277"/>
                </a:lnTo>
                <a:lnTo>
                  <a:pt x="204" y="257"/>
                </a:lnTo>
                <a:lnTo>
                  <a:pt x="213" y="237"/>
                </a:lnTo>
                <a:lnTo>
                  <a:pt x="213" y="217"/>
                </a:lnTo>
                <a:lnTo>
                  <a:pt x="206" y="205"/>
                </a:lnTo>
                <a:lnTo>
                  <a:pt x="225" y="201"/>
                </a:lnTo>
                <a:lnTo>
                  <a:pt x="202" y="177"/>
                </a:lnTo>
                <a:lnTo>
                  <a:pt x="203" y="166"/>
                </a:lnTo>
                <a:lnTo>
                  <a:pt x="193" y="151"/>
                </a:lnTo>
                <a:lnTo>
                  <a:pt x="197" y="142"/>
                </a:lnTo>
                <a:lnTo>
                  <a:pt x="190" y="137"/>
                </a:lnTo>
                <a:lnTo>
                  <a:pt x="189" y="127"/>
                </a:lnTo>
                <a:lnTo>
                  <a:pt x="182" y="119"/>
                </a:lnTo>
                <a:lnTo>
                  <a:pt x="190" y="112"/>
                </a:lnTo>
                <a:lnTo>
                  <a:pt x="179" y="107"/>
                </a:lnTo>
                <a:lnTo>
                  <a:pt x="170" y="114"/>
                </a:lnTo>
                <a:lnTo>
                  <a:pt x="157" y="100"/>
                </a:lnTo>
                <a:lnTo>
                  <a:pt x="143" y="96"/>
                </a:lnTo>
                <a:lnTo>
                  <a:pt x="123" y="96"/>
                </a:lnTo>
                <a:lnTo>
                  <a:pt x="110" y="109"/>
                </a:lnTo>
                <a:lnTo>
                  <a:pt x="104" y="105"/>
                </a:lnTo>
                <a:lnTo>
                  <a:pt x="115" y="88"/>
                </a:lnTo>
                <a:lnTo>
                  <a:pt x="105" y="91"/>
                </a:lnTo>
                <a:lnTo>
                  <a:pt x="85" y="109"/>
                </a:lnTo>
                <a:lnTo>
                  <a:pt x="64" y="125"/>
                </a:lnTo>
                <a:lnTo>
                  <a:pt x="45" y="129"/>
                </a:lnTo>
                <a:lnTo>
                  <a:pt x="13" y="145"/>
                </a:lnTo>
                <a:lnTo>
                  <a:pt x="0" y="144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5" name="Freeform 73"/>
          <p:cNvSpPr>
            <a:spLocks/>
          </p:cNvSpPr>
          <p:nvPr/>
        </p:nvSpPr>
        <p:spPr bwMode="auto">
          <a:xfrm>
            <a:off x="6827838" y="2106613"/>
            <a:ext cx="790575" cy="53022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5" y="19"/>
              </a:cxn>
              <a:cxn ang="0">
                <a:pos x="5" y="11"/>
              </a:cxn>
              <a:cxn ang="0">
                <a:pos x="13" y="0"/>
              </a:cxn>
              <a:cxn ang="0">
                <a:pos x="53" y="7"/>
              </a:cxn>
              <a:cxn ang="0">
                <a:pos x="122" y="20"/>
              </a:cxn>
              <a:cxn ang="0">
                <a:pos x="149" y="31"/>
              </a:cxn>
              <a:cxn ang="0">
                <a:pos x="185" y="41"/>
              </a:cxn>
              <a:cxn ang="0">
                <a:pos x="203" y="60"/>
              </a:cxn>
              <a:cxn ang="0">
                <a:pos x="221" y="70"/>
              </a:cxn>
              <a:cxn ang="0">
                <a:pos x="214" y="77"/>
              </a:cxn>
              <a:cxn ang="0">
                <a:pos x="214" y="86"/>
              </a:cxn>
              <a:cxn ang="0">
                <a:pos x="207" y="88"/>
              </a:cxn>
              <a:cxn ang="0">
                <a:pos x="201" y="96"/>
              </a:cxn>
              <a:cxn ang="0">
                <a:pos x="207" y="104"/>
              </a:cxn>
              <a:cxn ang="0">
                <a:pos x="206" y="110"/>
              </a:cxn>
              <a:cxn ang="0">
                <a:pos x="199" y="118"/>
              </a:cxn>
              <a:cxn ang="0">
                <a:pos x="200" y="126"/>
              </a:cxn>
              <a:cxn ang="0">
                <a:pos x="212" y="134"/>
              </a:cxn>
              <a:cxn ang="0">
                <a:pos x="213" y="142"/>
              </a:cxn>
              <a:cxn ang="0">
                <a:pos x="210" y="146"/>
              </a:cxn>
              <a:cxn ang="0">
                <a:pos x="198" y="147"/>
              </a:cxn>
              <a:cxn ang="0">
                <a:pos x="189" y="143"/>
              </a:cxn>
              <a:cxn ang="0">
                <a:pos x="179" y="133"/>
              </a:cxn>
              <a:cxn ang="0">
                <a:pos x="175" y="133"/>
              </a:cxn>
              <a:cxn ang="0">
                <a:pos x="170" y="129"/>
              </a:cxn>
              <a:cxn ang="0">
                <a:pos x="165" y="117"/>
              </a:cxn>
              <a:cxn ang="0">
                <a:pos x="159" y="113"/>
              </a:cxn>
              <a:cxn ang="0">
                <a:pos x="146" y="107"/>
              </a:cxn>
              <a:cxn ang="0">
                <a:pos x="135" y="103"/>
              </a:cxn>
              <a:cxn ang="0">
                <a:pos x="119" y="92"/>
              </a:cxn>
              <a:cxn ang="0">
                <a:pos x="112" y="84"/>
              </a:cxn>
              <a:cxn ang="0">
                <a:pos x="113" y="78"/>
              </a:cxn>
              <a:cxn ang="0">
                <a:pos x="120" y="73"/>
              </a:cxn>
              <a:cxn ang="0">
                <a:pos x="114" y="66"/>
              </a:cxn>
              <a:cxn ang="0">
                <a:pos x="108" y="70"/>
              </a:cxn>
              <a:cxn ang="0">
                <a:pos x="98" y="60"/>
              </a:cxn>
              <a:cxn ang="0">
                <a:pos x="96" y="65"/>
              </a:cxn>
              <a:cxn ang="0">
                <a:pos x="87" y="65"/>
              </a:cxn>
              <a:cxn ang="0">
                <a:pos x="85" y="61"/>
              </a:cxn>
              <a:cxn ang="0">
                <a:pos x="85" y="54"/>
              </a:cxn>
              <a:cxn ang="0">
                <a:pos x="81" y="50"/>
              </a:cxn>
              <a:cxn ang="0">
                <a:pos x="75" y="51"/>
              </a:cxn>
              <a:cxn ang="0">
                <a:pos x="67" y="40"/>
              </a:cxn>
              <a:cxn ang="0">
                <a:pos x="61" y="39"/>
              </a:cxn>
              <a:cxn ang="0">
                <a:pos x="52" y="34"/>
              </a:cxn>
              <a:cxn ang="0">
                <a:pos x="33" y="35"/>
              </a:cxn>
              <a:cxn ang="0">
                <a:pos x="14" y="34"/>
              </a:cxn>
              <a:cxn ang="0">
                <a:pos x="0" y="30"/>
              </a:cxn>
            </a:cxnLst>
            <a:rect l="0" t="0" r="r" b="b"/>
            <a:pathLst>
              <a:path w="221" h="147">
                <a:moveTo>
                  <a:pt x="0" y="30"/>
                </a:moveTo>
                <a:lnTo>
                  <a:pt x="5" y="19"/>
                </a:lnTo>
                <a:lnTo>
                  <a:pt x="5" y="11"/>
                </a:lnTo>
                <a:lnTo>
                  <a:pt x="13" y="0"/>
                </a:lnTo>
                <a:lnTo>
                  <a:pt x="53" y="7"/>
                </a:lnTo>
                <a:lnTo>
                  <a:pt x="122" y="20"/>
                </a:lnTo>
                <a:lnTo>
                  <a:pt x="149" y="31"/>
                </a:lnTo>
                <a:lnTo>
                  <a:pt x="185" y="41"/>
                </a:lnTo>
                <a:lnTo>
                  <a:pt x="203" y="60"/>
                </a:lnTo>
                <a:lnTo>
                  <a:pt x="221" y="70"/>
                </a:lnTo>
                <a:lnTo>
                  <a:pt x="214" y="77"/>
                </a:lnTo>
                <a:lnTo>
                  <a:pt x="214" y="86"/>
                </a:lnTo>
                <a:lnTo>
                  <a:pt x="207" y="88"/>
                </a:lnTo>
                <a:lnTo>
                  <a:pt x="201" y="96"/>
                </a:lnTo>
                <a:lnTo>
                  <a:pt x="207" y="104"/>
                </a:lnTo>
                <a:lnTo>
                  <a:pt x="206" y="110"/>
                </a:lnTo>
                <a:lnTo>
                  <a:pt x="199" y="118"/>
                </a:lnTo>
                <a:lnTo>
                  <a:pt x="200" y="126"/>
                </a:lnTo>
                <a:lnTo>
                  <a:pt x="212" y="134"/>
                </a:lnTo>
                <a:lnTo>
                  <a:pt x="213" y="142"/>
                </a:lnTo>
                <a:lnTo>
                  <a:pt x="210" y="146"/>
                </a:lnTo>
                <a:lnTo>
                  <a:pt x="198" y="147"/>
                </a:lnTo>
                <a:lnTo>
                  <a:pt x="189" y="143"/>
                </a:lnTo>
                <a:lnTo>
                  <a:pt x="179" y="133"/>
                </a:lnTo>
                <a:lnTo>
                  <a:pt x="175" y="133"/>
                </a:lnTo>
                <a:lnTo>
                  <a:pt x="170" y="129"/>
                </a:lnTo>
                <a:lnTo>
                  <a:pt x="165" y="117"/>
                </a:lnTo>
                <a:lnTo>
                  <a:pt x="159" y="113"/>
                </a:lnTo>
                <a:lnTo>
                  <a:pt x="146" y="107"/>
                </a:lnTo>
                <a:lnTo>
                  <a:pt x="135" y="103"/>
                </a:lnTo>
                <a:lnTo>
                  <a:pt x="119" y="92"/>
                </a:lnTo>
                <a:lnTo>
                  <a:pt x="112" y="84"/>
                </a:lnTo>
                <a:lnTo>
                  <a:pt x="113" y="78"/>
                </a:lnTo>
                <a:lnTo>
                  <a:pt x="120" y="73"/>
                </a:lnTo>
                <a:lnTo>
                  <a:pt x="114" y="66"/>
                </a:lnTo>
                <a:lnTo>
                  <a:pt x="108" y="70"/>
                </a:lnTo>
                <a:lnTo>
                  <a:pt x="98" y="60"/>
                </a:lnTo>
                <a:lnTo>
                  <a:pt x="96" y="65"/>
                </a:lnTo>
                <a:lnTo>
                  <a:pt x="87" y="65"/>
                </a:lnTo>
                <a:lnTo>
                  <a:pt x="85" y="61"/>
                </a:lnTo>
                <a:lnTo>
                  <a:pt x="85" y="54"/>
                </a:lnTo>
                <a:lnTo>
                  <a:pt x="81" y="50"/>
                </a:lnTo>
                <a:lnTo>
                  <a:pt x="75" y="51"/>
                </a:lnTo>
                <a:lnTo>
                  <a:pt x="67" y="40"/>
                </a:lnTo>
                <a:lnTo>
                  <a:pt x="61" y="39"/>
                </a:lnTo>
                <a:lnTo>
                  <a:pt x="52" y="34"/>
                </a:lnTo>
                <a:lnTo>
                  <a:pt x="33" y="35"/>
                </a:lnTo>
                <a:lnTo>
                  <a:pt x="14" y="34"/>
                </a:lnTo>
                <a:lnTo>
                  <a:pt x="0" y="3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6" name="Freeform 74"/>
          <p:cNvSpPr>
            <a:spLocks/>
          </p:cNvSpPr>
          <p:nvPr/>
        </p:nvSpPr>
        <p:spPr bwMode="auto">
          <a:xfrm>
            <a:off x="6656388" y="2293938"/>
            <a:ext cx="517525" cy="2778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6"/>
              </a:cxn>
              <a:cxn ang="0">
                <a:pos x="0" y="13"/>
              </a:cxn>
              <a:cxn ang="0">
                <a:pos x="10" y="21"/>
              </a:cxn>
              <a:cxn ang="0">
                <a:pos x="16" y="19"/>
              </a:cxn>
              <a:cxn ang="0">
                <a:pos x="18" y="22"/>
              </a:cxn>
              <a:cxn ang="0">
                <a:pos x="26" y="23"/>
              </a:cxn>
              <a:cxn ang="0">
                <a:pos x="30" y="18"/>
              </a:cxn>
              <a:cxn ang="0">
                <a:pos x="44" y="19"/>
              </a:cxn>
              <a:cxn ang="0">
                <a:pos x="46" y="24"/>
              </a:cxn>
              <a:cxn ang="0">
                <a:pos x="51" y="26"/>
              </a:cxn>
              <a:cxn ang="0">
                <a:pos x="63" y="25"/>
              </a:cxn>
              <a:cxn ang="0">
                <a:pos x="67" y="28"/>
              </a:cxn>
              <a:cxn ang="0">
                <a:pos x="73" y="31"/>
              </a:cxn>
              <a:cxn ang="0">
                <a:pos x="78" y="37"/>
              </a:cxn>
              <a:cxn ang="0">
                <a:pos x="78" y="45"/>
              </a:cxn>
              <a:cxn ang="0">
                <a:pos x="74" y="47"/>
              </a:cxn>
              <a:cxn ang="0">
                <a:pos x="76" y="50"/>
              </a:cxn>
              <a:cxn ang="0">
                <a:pos x="70" y="55"/>
              </a:cxn>
              <a:cxn ang="0">
                <a:pos x="70" y="62"/>
              </a:cxn>
              <a:cxn ang="0">
                <a:pos x="79" y="63"/>
              </a:cxn>
              <a:cxn ang="0">
                <a:pos x="84" y="61"/>
              </a:cxn>
              <a:cxn ang="0">
                <a:pos x="86" y="58"/>
              </a:cxn>
              <a:cxn ang="0">
                <a:pos x="89" y="61"/>
              </a:cxn>
              <a:cxn ang="0">
                <a:pos x="94" y="59"/>
              </a:cxn>
              <a:cxn ang="0">
                <a:pos x="105" y="63"/>
              </a:cxn>
              <a:cxn ang="0">
                <a:pos x="112" y="70"/>
              </a:cxn>
              <a:cxn ang="0">
                <a:pos x="114" y="70"/>
              </a:cxn>
              <a:cxn ang="0">
                <a:pos x="115" y="74"/>
              </a:cxn>
              <a:cxn ang="0">
                <a:pos x="122" y="76"/>
              </a:cxn>
              <a:cxn ang="0">
                <a:pos x="130" y="76"/>
              </a:cxn>
              <a:cxn ang="0">
                <a:pos x="125" y="72"/>
              </a:cxn>
              <a:cxn ang="0">
                <a:pos x="127" y="68"/>
              </a:cxn>
              <a:cxn ang="0">
                <a:pos x="133" y="72"/>
              </a:cxn>
              <a:cxn ang="0">
                <a:pos x="140" y="73"/>
              </a:cxn>
              <a:cxn ang="0">
                <a:pos x="141" y="67"/>
              </a:cxn>
              <a:cxn ang="0">
                <a:pos x="134" y="62"/>
              </a:cxn>
              <a:cxn ang="0">
                <a:pos x="129" y="62"/>
              </a:cxn>
              <a:cxn ang="0">
                <a:pos x="122" y="57"/>
              </a:cxn>
              <a:cxn ang="0">
                <a:pos x="129" y="57"/>
              </a:cxn>
              <a:cxn ang="0">
                <a:pos x="134" y="60"/>
              </a:cxn>
              <a:cxn ang="0">
                <a:pos x="144" y="60"/>
              </a:cxn>
              <a:cxn ang="0">
                <a:pos x="142" y="54"/>
              </a:cxn>
              <a:cxn ang="0">
                <a:pos x="133" y="48"/>
              </a:cxn>
              <a:cxn ang="0">
                <a:pos x="127" y="47"/>
              </a:cxn>
              <a:cxn ang="0">
                <a:pos x="118" y="40"/>
              </a:cxn>
              <a:cxn ang="0">
                <a:pos x="107" y="38"/>
              </a:cxn>
              <a:cxn ang="0">
                <a:pos x="98" y="35"/>
              </a:cxn>
              <a:cxn ang="0">
                <a:pos x="91" y="26"/>
              </a:cxn>
              <a:cxn ang="0">
                <a:pos x="86" y="14"/>
              </a:cxn>
              <a:cxn ang="0">
                <a:pos x="79" y="14"/>
              </a:cxn>
              <a:cxn ang="0">
                <a:pos x="77" y="11"/>
              </a:cxn>
              <a:cxn ang="0">
                <a:pos x="73" y="12"/>
              </a:cxn>
              <a:cxn ang="0">
                <a:pos x="66" y="7"/>
              </a:cxn>
              <a:cxn ang="0">
                <a:pos x="54" y="5"/>
              </a:cxn>
              <a:cxn ang="0">
                <a:pos x="49" y="8"/>
              </a:cxn>
              <a:cxn ang="0">
                <a:pos x="38" y="5"/>
              </a:cxn>
              <a:cxn ang="0">
                <a:pos x="31" y="5"/>
              </a:cxn>
              <a:cxn ang="0">
                <a:pos x="28" y="1"/>
              </a:cxn>
              <a:cxn ang="0">
                <a:pos x="24" y="0"/>
              </a:cxn>
              <a:cxn ang="0">
                <a:pos x="18" y="1"/>
              </a:cxn>
              <a:cxn ang="0">
                <a:pos x="5" y="0"/>
              </a:cxn>
            </a:cxnLst>
            <a:rect l="0" t="0" r="r" b="b"/>
            <a:pathLst>
              <a:path w="144" h="76">
                <a:moveTo>
                  <a:pt x="5" y="0"/>
                </a:moveTo>
                <a:lnTo>
                  <a:pt x="0" y="6"/>
                </a:lnTo>
                <a:lnTo>
                  <a:pt x="0" y="13"/>
                </a:lnTo>
                <a:lnTo>
                  <a:pt x="10" y="21"/>
                </a:lnTo>
                <a:lnTo>
                  <a:pt x="16" y="19"/>
                </a:lnTo>
                <a:lnTo>
                  <a:pt x="18" y="22"/>
                </a:lnTo>
                <a:lnTo>
                  <a:pt x="26" y="23"/>
                </a:lnTo>
                <a:lnTo>
                  <a:pt x="30" y="18"/>
                </a:lnTo>
                <a:lnTo>
                  <a:pt x="44" y="19"/>
                </a:lnTo>
                <a:lnTo>
                  <a:pt x="46" y="24"/>
                </a:lnTo>
                <a:lnTo>
                  <a:pt x="51" y="26"/>
                </a:lnTo>
                <a:lnTo>
                  <a:pt x="63" y="25"/>
                </a:lnTo>
                <a:lnTo>
                  <a:pt x="67" y="28"/>
                </a:lnTo>
                <a:lnTo>
                  <a:pt x="73" y="31"/>
                </a:lnTo>
                <a:lnTo>
                  <a:pt x="78" y="37"/>
                </a:lnTo>
                <a:lnTo>
                  <a:pt x="78" y="45"/>
                </a:lnTo>
                <a:lnTo>
                  <a:pt x="74" y="47"/>
                </a:lnTo>
                <a:lnTo>
                  <a:pt x="76" y="50"/>
                </a:lnTo>
                <a:lnTo>
                  <a:pt x="70" y="55"/>
                </a:lnTo>
                <a:lnTo>
                  <a:pt x="70" y="62"/>
                </a:lnTo>
                <a:lnTo>
                  <a:pt x="79" y="63"/>
                </a:lnTo>
                <a:lnTo>
                  <a:pt x="84" y="61"/>
                </a:lnTo>
                <a:lnTo>
                  <a:pt x="86" y="58"/>
                </a:lnTo>
                <a:lnTo>
                  <a:pt x="89" y="61"/>
                </a:lnTo>
                <a:lnTo>
                  <a:pt x="94" y="59"/>
                </a:lnTo>
                <a:lnTo>
                  <a:pt x="105" y="63"/>
                </a:lnTo>
                <a:lnTo>
                  <a:pt x="112" y="70"/>
                </a:lnTo>
                <a:lnTo>
                  <a:pt x="114" y="70"/>
                </a:lnTo>
                <a:lnTo>
                  <a:pt x="115" y="74"/>
                </a:lnTo>
                <a:lnTo>
                  <a:pt x="122" y="76"/>
                </a:lnTo>
                <a:lnTo>
                  <a:pt x="130" y="76"/>
                </a:lnTo>
                <a:lnTo>
                  <a:pt x="125" y="72"/>
                </a:lnTo>
                <a:lnTo>
                  <a:pt x="127" y="68"/>
                </a:lnTo>
                <a:lnTo>
                  <a:pt x="133" y="72"/>
                </a:lnTo>
                <a:lnTo>
                  <a:pt x="140" y="73"/>
                </a:lnTo>
                <a:lnTo>
                  <a:pt x="141" y="67"/>
                </a:lnTo>
                <a:lnTo>
                  <a:pt x="134" y="62"/>
                </a:lnTo>
                <a:lnTo>
                  <a:pt x="129" y="62"/>
                </a:lnTo>
                <a:lnTo>
                  <a:pt x="122" y="57"/>
                </a:lnTo>
                <a:lnTo>
                  <a:pt x="129" y="57"/>
                </a:lnTo>
                <a:lnTo>
                  <a:pt x="134" y="60"/>
                </a:lnTo>
                <a:lnTo>
                  <a:pt x="144" y="60"/>
                </a:lnTo>
                <a:lnTo>
                  <a:pt x="142" y="54"/>
                </a:lnTo>
                <a:lnTo>
                  <a:pt x="133" y="48"/>
                </a:lnTo>
                <a:lnTo>
                  <a:pt x="127" y="47"/>
                </a:lnTo>
                <a:lnTo>
                  <a:pt x="118" y="40"/>
                </a:lnTo>
                <a:lnTo>
                  <a:pt x="107" y="38"/>
                </a:lnTo>
                <a:lnTo>
                  <a:pt x="98" y="35"/>
                </a:lnTo>
                <a:lnTo>
                  <a:pt x="91" y="26"/>
                </a:lnTo>
                <a:lnTo>
                  <a:pt x="86" y="14"/>
                </a:lnTo>
                <a:lnTo>
                  <a:pt x="79" y="14"/>
                </a:lnTo>
                <a:lnTo>
                  <a:pt x="77" y="11"/>
                </a:lnTo>
                <a:lnTo>
                  <a:pt x="73" y="12"/>
                </a:lnTo>
                <a:lnTo>
                  <a:pt x="66" y="7"/>
                </a:lnTo>
                <a:lnTo>
                  <a:pt x="54" y="5"/>
                </a:lnTo>
                <a:lnTo>
                  <a:pt x="49" y="8"/>
                </a:lnTo>
                <a:lnTo>
                  <a:pt x="38" y="5"/>
                </a:lnTo>
                <a:lnTo>
                  <a:pt x="31" y="5"/>
                </a:lnTo>
                <a:lnTo>
                  <a:pt x="28" y="1"/>
                </a:lnTo>
                <a:lnTo>
                  <a:pt x="24" y="0"/>
                </a:lnTo>
                <a:lnTo>
                  <a:pt x="18" y="1"/>
                </a:lnTo>
                <a:lnTo>
                  <a:pt x="5" y="0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7" name="Freeform 75"/>
          <p:cNvSpPr>
            <a:spLocks/>
          </p:cNvSpPr>
          <p:nvPr/>
        </p:nvSpPr>
        <p:spPr bwMode="auto">
          <a:xfrm>
            <a:off x="6951663" y="3819525"/>
            <a:ext cx="360362" cy="123825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9" y="7"/>
              </a:cxn>
              <a:cxn ang="0">
                <a:pos x="13" y="7"/>
              </a:cxn>
              <a:cxn ang="0">
                <a:pos x="20" y="2"/>
              </a:cxn>
              <a:cxn ang="0">
                <a:pos x="28" y="2"/>
              </a:cxn>
              <a:cxn ang="0">
                <a:pos x="30" y="1"/>
              </a:cxn>
              <a:cxn ang="0">
                <a:pos x="33" y="0"/>
              </a:cxn>
              <a:cxn ang="0">
                <a:pos x="43" y="6"/>
              </a:cxn>
              <a:cxn ang="0">
                <a:pos x="46" y="10"/>
              </a:cxn>
              <a:cxn ang="0">
                <a:pos x="48" y="8"/>
              </a:cxn>
              <a:cxn ang="0">
                <a:pos x="56" y="12"/>
              </a:cxn>
              <a:cxn ang="0">
                <a:pos x="61" y="12"/>
              </a:cxn>
              <a:cxn ang="0">
                <a:pos x="65" y="15"/>
              </a:cxn>
              <a:cxn ang="0">
                <a:pos x="72" y="17"/>
              </a:cxn>
              <a:cxn ang="0">
                <a:pos x="72" y="22"/>
              </a:cxn>
              <a:cxn ang="0">
                <a:pos x="85" y="22"/>
              </a:cxn>
              <a:cxn ang="0">
                <a:pos x="88" y="27"/>
              </a:cxn>
              <a:cxn ang="0">
                <a:pos x="96" y="27"/>
              </a:cxn>
              <a:cxn ang="0">
                <a:pos x="101" y="33"/>
              </a:cxn>
              <a:cxn ang="0">
                <a:pos x="98" y="34"/>
              </a:cxn>
              <a:cxn ang="0">
                <a:pos x="96" y="32"/>
              </a:cxn>
              <a:cxn ang="0">
                <a:pos x="95" y="31"/>
              </a:cxn>
              <a:cxn ang="0">
                <a:pos x="88" y="32"/>
              </a:cxn>
              <a:cxn ang="0">
                <a:pos x="86" y="33"/>
              </a:cxn>
              <a:cxn ang="0">
                <a:pos x="80" y="34"/>
              </a:cxn>
              <a:cxn ang="0">
                <a:pos x="71" y="34"/>
              </a:cxn>
              <a:cxn ang="0">
                <a:pos x="65" y="34"/>
              </a:cxn>
              <a:cxn ang="0">
                <a:pos x="65" y="31"/>
              </a:cxn>
              <a:cxn ang="0">
                <a:pos x="56" y="23"/>
              </a:cxn>
              <a:cxn ang="0">
                <a:pos x="56" y="18"/>
              </a:cxn>
              <a:cxn ang="0">
                <a:pos x="46" y="18"/>
              </a:cxn>
              <a:cxn ang="0">
                <a:pos x="42" y="15"/>
              </a:cxn>
              <a:cxn ang="0">
                <a:pos x="39" y="18"/>
              </a:cxn>
              <a:cxn ang="0">
                <a:pos x="36" y="14"/>
              </a:cxn>
              <a:cxn ang="0">
                <a:pos x="33" y="14"/>
              </a:cxn>
              <a:cxn ang="0">
                <a:pos x="33" y="9"/>
              </a:cxn>
              <a:cxn ang="0">
                <a:pos x="30" y="7"/>
              </a:cxn>
              <a:cxn ang="0">
                <a:pos x="21" y="8"/>
              </a:cxn>
              <a:cxn ang="0">
                <a:pos x="15" y="14"/>
              </a:cxn>
              <a:cxn ang="0">
                <a:pos x="8" y="15"/>
              </a:cxn>
              <a:cxn ang="0">
                <a:pos x="0" y="17"/>
              </a:cxn>
            </a:cxnLst>
            <a:rect l="0" t="0" r="r" b="b"/>
            <a:pathLst>
              <a:path w="101" h="34">
                <a:moveTo>
                  <a:pt x="0" y="17"/>
                </a:moveTo>
                <a:lnTo>
                  <a:pt x="9" y="7"/>
                </a:lnTo>
                <a:lnTo>
                  <a:pt x="13" y="7"/>
                </a:lnTo>
                <a:lnTo>
                  <a:pt x="20" y="2"/>
                </a:lnTo>
                <a:lnTo>
                  <a:pt x="28" y="2"/>
                </a:lnTo>
                <a:lnTo>
                  <a:pt x="30" y="1"/>
                </a:lnTo>
                <a:lnTo>
                  <a:pt x="33" y="0"/>
                </a:lnTo>
                <a:lnTo>
                  <a:pt x="43" y="6"/>
                </a:lnTo>
                <a:lnTo>
                  <a:pt x="46" y="10"/>
                </a:lnTo>
                <a:lnTo>
                  <a:pt x="48" y="8"/>
                </a:lnTo>
                <a:lnTo>
                  <a:pt x="56" y="12"/>
                </a:lnTo>
                <a:lnTo>
                  <a:pt x="61" y="12"/>
                </a:lnTo>
                <a:lnTo>
                  <a:pt x="65" y="15"/>
                </a:lnTo>
                <a:lnTo>
                  <a:pt x="72" y="17"/>
                </a:lnTo>
                <a:lnTo>
                  <a:pt x="72" y="22"/>
                </a:lnTo>
                <a:lnTo>
                  <a:pt x="85" y="22"/>
                </a:lnTo>
                <a:lnTo>
                  <a:pt x="88" y="27"/>
                </a:lnTo>
                <a:lnTo>
                  <a:pt x="96" y="27"/>
                </a:lnTo>
                <a:lnTo>
                  <a:pt x="101" y="33"/>
                </a:lnTo>
                <a:lnTo>
                  <a:pt x="98" y="34"/>
                </a:lnTo>
                <a:lnTo>
                  <a:pt x="96" y="32"/>
                </a:lnTo>
                <a:lnTo>
                  <a:pt x="95" y="31"/>
                </a:lnTo>
                <a:lnTo>
                  <a:pt x="88" y="32"/>
                </a:lnTo>
                <a:lnTo>
                  <a:pt x="86" y="33"/>
                </a:lnTo>
                <a:lnTo>
                  <a:pt x="80" y="34"/>
                </a:lnTo>
                <a:lnTo>
                  <a:pt x="71" y="34"/>
                </a:lnTo>
                <a:lnTo>
                  <a:pt x="65" y="34"/>
                </a:lnTo>
                <a:lnTo>
                  <a:pt x="65" y="31"/>
                </a:lnTo>
                <a:lnTo>
                  <a:pt x="56" y="23"/>
                </a:lnTo>
                <a:lnTo>
                  <a:pt x="56" y="18"/>
                </a:lnTo>
                <a:lnTo>
                  <a:pt x="46" y="18"/>
                </a:lnTo>
                <a:lnTo>
                  <a:pt x="42" y="15"/>
                </a:lnTo>
                <a:lnTo>
                  <a:pt x="39" y="18"/>
                </a:lnTo>
                <a:lnTo>
                  <a:pt x="36" y="14"/>
                </a:lnTo>
                <a:lnTo>
                  <a:pt x="33" y="14"/>
                </a:lnTo>
                <a:lnTo>
                  <a:pt x="33" y="9"/>
                </a:lnTo>
                <a:lnTo>
                  <a:pt x="30" y="7"/>
                </a:lnTo>
                <a:lnTo>
                  <a:pt x="21" y="8"/>
                </a:lnTo>
                <a:lnTo>
                  <a:pt x="15" y="14"/>
                </a:lnTo>
                <a:lnTo>
                  <a:pt x="8" y="15"/>
                </a:lnTo>
                <a:lnTo>
                  <a:pt x="0" y="17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8" name="Freeform 76"/>
          <p:cNvSpPr>
            <a:spLocks/>
          </p:cNvSpPr>
          <p:nvPr/>
        </p:nvSpPr>
        <p:spPr bwMode="auto">
          <a:xfrm>
            <a:off x="6889750" y="3640138"/>
            <a:ext cx="233363" cy="103187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6" y="23"/>
              </a:cxn>
              <a:cxn ang="0">
                <a:pos x="20" y="22"/>
              </a:cxn>
              <a:cxn ang="0">
                <a:pos x="26" y="28"/>
              </a:cxn>
              <a:cxn ang="0">
                <a:pos x="34" y="29"/>
              </a:cxn>
              <a:cxn ang="0">
                <a:pos x="38" y="22"/>
              </a:cxn>
              <a:cxn ang="0">
                <a:pos x="36" y="20"/>
              </a:cxn>
              <a:cxn ang="0">
                <a:pos x="40" y="17"/>
              </a:cxn>
              <a:cxn ang="0">
                <a:pos x="48" y="22"/>
              </a:cxn>
              <a:cxn ang="0">
                <a:pos x="54" y="22"/>
              </a:cxn>
              <a:cxn ang="0">
                <a:pos x="54" y="19"/>
              </a:cxn>
              <a:cxn ang="0">
                <a:pos x="58" y="19"/>
              </a:cxn>
              <a:cxn ang="0">
                <a:pos x="64" y="14"/>
              </a:cxn>
              <a:cxn ang="0">
                <a:pos x="60" y="13"/>
              </a:cxn>
              <a:cxn ang="0">
                <a:pos x="60" y="8"/>
              </a:cxn>
              <a:cxn ang="0">
                <a:pos x="60" y="4"/>
              </a:cxn>
              <a:cxn ang="0">
                <a:pos x="51" y="3"/>
              </a:cxn>
              <a:cxn ang="0">
                <a:pos x="44" y="4"/>
              </a:cxn>
              <a:cxn ang="0">
                <a:pos x="38" y="4"/>
              </a:cxn>
              <a:cxn ang="0">
                <a:pos x="29" y="3"/>
              </a:cxn>
              <a:cxn ang="0">
                <a:pos x="22" y="0"/>
              </a:cxn>
              <a:cxn ang="0">
                <a:pos x="20" y="3"/>
              </a:cxn>
              <a:cxn ang="0">
                <a:pos x="19" y="9"/>
              </a:cxn>
              <a:cxn ang="0">
                <a:pos x="12" y="9"/>
              </a:cxn>
              <a:cxn ang="0">
                <a:pos x="10" y="14"/>
              </a:cxn>
              <a:cxn ang="0">
                <a:pos x="6" y="16"/>
              </a:cxn>
              <a:cxn ang="0">
                <a:pos x="0" y="22"/>
              </a:cxn>
            </a:cxnLst>
            <a:rect l="0" t="0" r="r" b="b"/>
            <a:pathLst>
              <a:path w="64" h="29">
                <a:moveTo>
                  <a:pt x="0" y="22"/>
                </a:moveTo>
                <a:lnTo>
                  <a:pt x="6" y="23"/>
                </a:lnTo>
                <a:lnTo>
                  <a:pt x="20" y="22"/>
                </a:lnTo>
                <a:lnTo>
                  <a:pt x="26" y="28"/>
                </a:lnTo>
                <a:lnTo>
                  <a:pt x="34" y="29"/>
                </a:lnTo>
                <a:lnTo>
                  <a:pt x="38" y="22"/>
                </a:lnTo>
                <a:lnTo>
                  <a:pt x="36" y="20"/>
                </a:lnTo>
                <a:lnTo>
                  <a:pt x="40" y="17"/>
                </a:lnTo>
                <a:lnTo>
                  <a:pt x="48" y="22"/>
                </a:lnTo>
                <a:lnTo>
                  <a:pt x="54" y="22"/>
                </a:lnTo>
                <a:lnTo>
                  <a:pt x="54" y="19"/>
                </a:lnTo>
                <a:lnTo>
                  <a:pt x="58" y="19"/>
                </a:lnTo>
                <a:lnTo>
                  <a:pt x="64" y="14"/>
                </a:lnTo>
                <a:lnTo>
                  <a:pt x="60" y="13"/>
                </a:lnTo>
                <a:lnTo>
                  <a:pt x="60" y="8"/>
                </a:lnTo>
                <a:lnTo>
                  <a:pt x="60" y="4"/>
                </a:lnTo>
                <a:lnTo>
                  <a:pt x="51" y="3"/>
                </a:lnTo>
                <a:lnTo>
                  <a:pt x="44" y="4"/>
                </a:lnTo>
                <a:lnTo>
                  <a:pt x="38" y="4"/>
                </a:lnTo>
                <a:lnTo>
                  <a:pt x="29" y="3"/>
                </a:lnTo>
                <a:lnTo>
                  <a:pt x="22" y="0"/>
                </a:lnTo>
                <a:lnTo>
                  <a:pt x="20" y="3"/>
                </a:lnTo>
                <a:lnTo>
                  <a:pt x="19" y="9"/>
                </a:lnTo>
                <a:lnTo>
                  <a:pt x="12" y="9"/>
                </a:lnTo>
                <a:lnTo>
                  <a:pt x="10" y="14"/>
                </a:lnTo>
                <a:lnTo>
                  <a:pt x="6" y="16"/>
                </a:lnTo>
                <a:lnTo>
                  <a:pt x="0" y="22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09" name="Freeform 77"/>
          <p:cNvSpPr>
            <a:spLocks/>
          </p:cNvSpPr>
          <p:nvPr/>
        </p:nvSpPr>
        <p:spPr bwMode="auto">
          <a:xfrm>
            <a:off x="7124700" y="4216400"/>
            <a:ext cx="1476375" cy="2208213"/>
          </a:xfrm>
          <a:custGeom>
            <a:avLst/>
            <a:gdLst/>
            <a:ahLst/>
            <a:cxnLst>
              <a:cxn ang="0">
                <a:pos x="47" y="10"/>
              </a:cxn>
              <a:cxn ang="0">
                <a:pos x="78" y="1"/>
              </a:cxn>
              <a:cxn ang="0">
                <a:pos x="65" y="21"/>
              </a:cxn>
              <a:cxn ang="0">
                <a:pos x="78" y="20"/>
              </a:cxn>
              <a:cxn ang="0">
                <a:pos x="91" y="19"/>
              </a:cxn>
              <a:cxn ang="0">
                <a:pos x="109" y="26"/>
              </a:cxn>
              <a:cxn ang="0">
                <a:pos x="165" y="37"/>
              </a:cxn>
              <a:cxn ang="0">
                <a:pos x="191" y="48"/>
              </a:cxn>
              <a:cxn ang="0">
                <a:pos x="224" y="54"/>
              </a:cxn>
              <a:cxn ang="0">
                <a:pos x="272" y="84"/>
              </a:cxn>
              <a:cxn ang="0">
                <a:pos x="298" y="121"/>
              </a:cxn>
              <a:cxn ang="0">
                <a:pos x="400" y="152"/>
              </a:cxn>
              <a:cxn ang="0">
                <a:pos x="401" y="203"/>
              </a:cxn>
              <a:cxn ang="0">
                <a:pos x="375" y="231"/>
              </a:cxn>
              <a:cxn ang="0">
                <a:pos x="371" y="270"/>
              </a:cxn>
              <a:cxn ang="0">
                <a:pos x="356" y="287"/>
              </a:cxn>
              <a:cxn ang="0">
                <a:pos x="332" y="316"/>
              </a:cxn>
              <a:cxn ang="0">
                <a:pos x="297" y="326"/>
              </a:cxn>
              <a:cxn ang="0">
                <a:pos x="279" y="356"/>
              </a:cxn>
              <a:cxn ang="0">
                <a:pos x="275" y="381"/>
              </a:cxn>
              <a:cxn ang="0">
                <a:pos x="247" y="404"/>
              </a:cxn>
              <a:cxn ang="0">
                <a:pos x="230" y="422"/>
              </a:cxn>
              <a:cxn ang="0">
                <a:pos x="219" y="431"/>
              </a:cxn>
              <a:cxn ang="0">
                <a:pos x="213" y="455"/>
              </a:cxn>
              <a:cxn ang="0">
                <a:pos x="185" y="465"/>
              </a:cxn>
              <a:cxn ang="0">
                <a:pos x="163" y="475"/>
              </a:cxn>
              <a:cxn ang="0">
                <a:pos x="162" y="500"/>
              </a:cxn>
              <a:cxn ang="0">
                <a:pos x="141" y="518"/>
              </a:cxn>
              <a:cxn ang="0">
                <a:pos x="154" y="534"/>
              </a:cxn>
              <a:cxn ang="0">
                <a:pos x="133" y="549"/>
              </a:cxn>
              <a:cxn ang="0">
                <a:pos x="122" y="575"/>
              </a:cxn>
              <a:cxn ang="0">
                <a:pos x="150" y="611"/>
              </a:cxn>
              <a:cxn ang="0">
                <a:pos x="117" y="593"/>
              </a:cxn>
              <a:cxn ang="0">
                <a:pos x="96" y="561"/>
              </a:cxn>
              <a:cxn ang="0">
                <a:pos x="94" y="475"/>
              </a:cxn>
              <a:cxn ang="0">
                <a:pos x="91" y="439"/>
              </a:cxn>
              <a:cxn ang="0">
                <a:pos x="93" y="400"/>
              </a:cxn>
              <a:cxn ang="0">
                <a:pos x="97" y="369"/>
              </a:cxn>
              <a:cxn ang="0">
                <a:pos x="95" y="319"/>
              </a:cxn>
              <a:cxn ang="0">
                <a:pos x="98" y="278"/>
              </a:cxn>
              <a:cxn ang="0">
                <a:pos x="74" y="250"/>
              </a:cxn>
              <a:cxn ang="0">
                <a:pos x="37" y="227"/>
              </a:cxn>
              <a:cxn ang="0">
                <a:pos x="24" y="193"/>
              </a:cxn>
              <a:cxn ang="0">
                <a:pos x="7" y="174"/>
              </a:cxn>
              <a:cxn ang="0">
                <a:pos x="8" y="142"/>
              </a:cxn>
              <a:cxn ang="0">
                <a:pos x="4" y="111"/>
              </a:cxn>
              <a:cxn ang="0">
                <a:pos x="30" y="50"/>
              </a:cxn>
            </a:cxnLst>
            <a:rect l="0" t="0" r="r" b="b"/>
            <a:pathLst>
              <a:path w="411" h="611">
                <a:moveTo>
                  <a:pt x="32" y="27"/>
                </a:moveTo>
                <a:lnTo>
                  <a:pt x="37" y="20"/>
                </a:lnTo>
                <a:lnTo>
                  <a:pt x="47" y="10"/>
                </a:lnTo>
                <a:lnTo>
                  <a:pt x="62" y="4"/>
                </a:lnTo>
                <a:lnTo>
                  <a:pt x="70" y="0"/>
                </a:lnTo>
                <a:lnTo>
                  <a:pt x="78" y="1"/>
                </a:lnTo>
                <a:lnTo>
                  <a:pt x="76" y="6"/>
                </a:lnTo>
                <a:lnTo>
                  <a:pt x="67" y="11"/>
                </a:lnTo>
                <a:lnTo>
                  <a:pt x="65" y="21"/>
                </a:lnTo>
                <a:lnTo>
                  <a:pt x="67" y="29"/>
                </a:lnTo>
                <a:lnTo>
                  <a:pt x="75" y="29"/>
                </a:lnTo>
                <a:lnTo>
                  <a:pt x="78" y="20"/>
                </a:lnTo>
                <a:lnTo>
                  <a:pt x="80" y="11"/>
                </a:lnTo>
                <a:lnTo>
                  <a:pt x="85" y="14"/>
                </a:lnTo>
                <a:lnTo>
                  <a:pt x="91" y="19"/>
                </a:lnTo>
                <a:lnTo>
                  <a:pt x="101" y="17"/>
                </a:lnTo>
                <a:lnTo>
                  <a:pt x="107" y="21"/>
                </a:lnTo>
                <a:lnTo>
                  <a:pt x="109" y="26"/>
                </a:lnTo>
                <a:lnTo>
                  <a:pt x="124" y="24"/>
                </a:lnTo>
                <a:lnTo>
                  <a:pt x="154" y="21"/>
                </a:lnTo>
                <a:lnTo>
                  <a:pt x="165" y="37"/>
                </a:lnTo>
                <a:lnTo>
                  <a:pt x="184" y="45"/>
                </a:lnTo>
                <a:lnTo>
                  <a:pt x="183" y="52"/>
                </a:lnTo>
                <a:lnTo>
                  <a:pt x="191" y="48"/>
                </a:lnTo>
                <a:lnTo>
                  <a:pt x="200" y="48"/>
                </a:lnTo>
                <a:lnTo>
                  <a:pt x="211" y="55"/>
                </a:lnTo>
                <a:lnTo>
                  <a:pt x="224" y="54"/>
                </a:lnTo>
                <a:lnTo>
                  <a:pt x="235" y="55"/>
                </a:lnTo>
                <a:lnTo>
                  <a:pt x="253" y="68"/>
                </a:lnTo>
                <a:lnTo>
                  <a:pt x="272" y="84"/>
                </a:lnTo>
                <a:lnTo>
                  <a:pt x="280" y="102"/>
                </a:lnTo>
                <a:lnTo>
                  <a:pt x="275" y="116"/>
                </a:lnTo>
                <a:lnTo>
                  <a:pt x="298" y="121"/>
                </a:lnTo>
                <a:lnTo>
                  <a:pt x="336" y="128"/>
                </a:lnTo>
                <a:lnTo>
                  <a:pt x="375" y="136"/>
                </a:lnTo>
                <a:lnTo>
                  <a:pt x="400" y="152"/>
                </a:lnTo>
                <a:lnTo>
                  <a:pt x="411" y="167"/>
                </a:lnTo>
                <a:lnTo>
                  <a:pt x="411" y="186"/>
                </a:lnTo>
                <a:lnTo>
                  <a:pt x="401" y="203"/>
                </a:lnTo>
                <a:lnTo>
                  <a:pt x="390" y="212"/>
                </a:lnTo>
                <a:lnTo>
                  <a:pt x="383" y="218"/>
                </a:lnTo>
                <a:lnTo>
                  <a:pt x="375" y="231"/>
                </a:lnTo>
                <a:lnTo>
                  <a:pt x="374" y="242"/>
                </a:lnTo>
                <a:lnTo>
                  <a:pt x="375" y="256"/>
                </a:lnTo>
                <a:lnTo>
                  <a:pt x="371" y="270"/>
                </a:lnTo>
                <a:lnTo>
                  <a:pt x="365" y="273"/>
                </a:lnTo>
                <a:lnTo>
                  <a:pt x="363" y="281"/>
                </a:lnTo>
                <a:lnTo>
                  <a:pt x="356" y="287"/>
                </a:lnTo>
                <a:lnTo>
                  <a:pt x="355" y="294"/>
                </a:lnTo>
                <a:lnTo>
                  <a:pt x="346" y="302"/>
                </a:lnTo>
                <a:lnTo>
                  <a:pt x="332" y="316"/>
                </a:lnTo>
                <a:lnTo>
                  <a:pt x="320" y="320"/>
                </a:lnTo>
                <a:lnTo>
                  <a:pt x="312" y="319"/>
                </a:lnTo>
                <a:lnTo>
                  <a:pt x="297" y="326"/>
                </a:lnTo>
                <a:lnTo>
                  <a:pt x="282" y="342"/>
                </a:lnTo>
                <a:lnTo>
                  <a:pt x="279" y="348"/>
                </a:lnTo>
                <a:lnTo>
                  <a:pt x="279" y="356"/>
                </a:lnTo>
                <a:lnTo>
                  <a:pt x="282" y="365"/>
                </a:lnTo>
                <a:lnTo>
                  <a:pt x="275" y="374"/>
                </a:lnTo>
                <a:lnTo>
                  <a:pt x="275" y="381"/>
                </a:lnTo>
                <a:lnTo>
                  <a:pt x="263" y="389"/>
                </a:lnTo>
                <a:lnTo>
                  <a:pt x="254" y="395"/>
                </a:lnTo>
                <a:lnTo>
                  <a:pt x="247" y="404"/>
                </a:lnTo>
                <a:lnTo>
                  <a:pt x="244" y="413"/>
                </a:lnTo>
                <a:lnTo>
                  <a:pt x="234" y="424"/>
                </a:lnTo>
                <a:lnTo>
                  <a:pt x="230" y="422"/>
                </a:lnTo>
                <a:lnTo>
                  <a:pt x="222" y="422"/>
                </a:lnTo>
                <a:lnTo>
                  <a:pt x="212" y="426"/>
                </a:lnTo>
                <a:lnTo>
                  <a:pt x="219" y="431"/>
                </a:lnTo>
                <a:lnTo>
                  <a:pt x="219" y="441"/>
                </a:lnTo>
                <a:lnTo>
                  <a:pt x="218" y="449"/>
                </a:lnTo>
                <a:lnTo>
                  <a:pt x="213" y="455"/>
                </a:lnTo>
                <a:lnTo>
                  <a:pt x="200" y="456"/>
                </a:lnTo>
                <a:lnTo>
                  <a:pt x="190" y="459"/>
                </a:lnTo>
                <a:lnTo>
                  <a:pt x="185" y="465"/>
                </a:lnTo>
                <a:lnTo>
                  <a:pt x="185" y="475"/>
                </a:lnTo>
                <a:lnTo>
                  <a:pt x="173" y="478"/>
                </a:lnTo>
                <a:lnTo>
                  <a:pt x="163" y="475"/>
                </a:lnTo>
                <a:lnTo>
                  <a:pt x="160" y="481"/>
                </a:lnTo>
                <a:lnTo>
                  <a:pt x="165" y="485"/>
                </a:lnTo>
                <a:lnTo>
                  <a:pt x="162" y="500"/>
                </a:lnTo>
                <a:lnTo>
                  <a:pt x="158" y="513"/>
                </a:lnTo>
                <a:lnTo>
                  <a:pt x="145" y="513"/>
                </a:lnTo>
                <a:lnTo>
                  <a:pt x="141" y="518"/>
                </a:lnTo>
                <a:lnTo>
                  <a:pt x="142" y="528"/>
                </a:lnTo>
                <a:lnTo>
                  <a:pt x="149" y="528"/>
                </a:lnTo>
                <a:lnTo>
                  <a:pt x="154" y="534"/>
                </a:lnTo>
                <a:lnTo>
                  <a:pt x="151" y="544"/>
                </a:lnTo>
                <a:lnTo>
                  <a:pt x="144" y="545"/>
                </a:lnTo>
                <a:lnTo>
                  <a:pt x="133" y="549"/>
                </a:lnTo>
                <a:lnTo>
                  <a:pt x="130" y="557"/>
                </a:lnTo>
                <a:lnTo>
                  <a:pt x="129" y="569"/>
                </a:lnTo>
                <a:lnTo>
                  <a:pt x="122" y="575"/>
                </a:lnTo>
                <a:lnTo>
                  <a:pt x="147" y="595"/>
                </a:lnTo>
                <a:lnTo>
                  <a:pt x="154" y="605"/>
                </a:lnTo>
                <a:lnTo>
                  <a:pt x="150" y="611"/>
                </a:lnTo>
                <a:lnTo>
                  <a:pt x="139" y="607"/>
                </a:lnTo>
                <a:lnTo>
                  <a:pt x="130" y="599"/>
                </a:lnTo>
                <a:lnTo>
                  <a:pt x="117" y="593"/>
                </a:lnTo>
                <a:lnTo>
                  <a:pt x="105" y="583"/>
                </a:lnTo>
                <a:lnTo>
                  <a:pt x="97" y="571"/>
                </a:lnTo>
                <a:lnTo>
                  <a:pt x="96" y="561"/>
                </a:lnTo>
                <a:lnTo>
                  <a:pt x="98" y="553"/>
                </a:lnTo>
                <a:lnTo>
                  <a:pt x="97" y="488"/>
                </a:lnTo>
                <a:lnTo>
                  <a:pt x="94" y="475"/>
                </a:lnTo>
                <a:lnTo>
                  <a:pt x="85" y="463"/>
                </a:lnTo>
                <a:lnTo>
                  <a:pt x="85" y="452"/>
                </a:lnTo>
                <a:lnTo>
                  <a:pt x="91" y="439"/>
                </a:lnTo>
                <a:lnTo>
                  <a:pt x="96" y="423"/>
                </a:lnTo>
                <a:lnTo>
                  <a:pt x="94" y="407"/>
                </a:lnTo>
                <a:lnTo>
                  <a:pt x="93" y="400"/>
                </a:lnTo>
                <a:lnTo>
                  <a:pt x="92" y="391"/>
                </a:lnTo>
                <a:lnTo>
                  <a:pt x="95" y="387"/>
                </a:lnTo>
                <a:lnTo>
                  <a:pt x="97" y="369"/>
                </a:lnTo>
                <a:lnTo>
                  <a:pt x="95" y="360"/>
                </a:lnTo>
                <a:lnTo>
                  <a:pt x="99" y="338"/>
                </a:lnTo>
                <a:lnTo>
                  <a:pt x="95" y="319"/>
                </a:lnTo>
                <a:lnTo>
                  <a:pt x="98" y="309"/>
                </a:lnTo>
                <a:lnTo>
                  <a:pt x="103" y="290"/>
                </a:lnTo>
                <a:lnTo>
                  <a:pt x="98" y="278"/>
                </a:lnTo>
                <a:lnTo>
                  <a:pt x="88" y="269"/>
                </a:lnTo>
                <a:lnTo>
                  <a:pt x="85" y="259"/>
                </a:lnTo>
                <a:lnTo>
                  <a:pt x="74" y="250"/>
                </a:lnTo>
                <a:lnTo>
                  <a:pt x="62" y="244"/>
                </a:lnTo>
                <a:lnTo>
                  <a:pt x="45" y="241"/>
                </a:lnTo>
                <a:lnTo>
                  <a:pt x="37" y="227"/>
                </a:lnTo>
                <a:lnTo>
                  <a:pt x="26" y="214"/>
                </a:lnTo>
                <a:lnTo>
                  <a:pt x="25" y="203"/>
                </a:lnTo>
                <a:lnTo>
                  <a:pt x="24" y="193"/>
                </a:lnTo>
                <a:lnTo>
                  <a:pt x="21" y="186"/>
                </a:lnTo>
                <a:lnTo>
                  <a:pt x="15" y="178"/>
                </a:lnTo>
                <a:lnTo>
                  <a:pt x="7" y="174"/>
                </a:lnTo>
                <a:lnTo>
                  <a:pt x="1" y="166"/>
                </a:lnTo>
                <a:lnTo>
                  <a:pt x="8" y="159"/>
                </a:lnTo>
                <a:lnTo>
                  <a:pt x="8" y="142"/>
                </a:lnTo>
                <a:lnTo>
                  <a:pt x="4" y="133"/>
                </a:lnTo>
                <a:lnTo>
                  <a:pt x="0" y="124"/>
                </a:lnTo>
                <a:lnTo>
                  <a:pt x="4" y="111"/>
                </a:lnTo>
                <a:lnTo>
                  <a:pt x="20" y="79"/>
                </a:lnTo>
                <a:lnTo>
                  <a:pt x="21" y="65"/>
                </a:lnTo>
                <a:lnTo>
                  <a:pt x="30" y="50"/>
                </a:lnTo>
                <a:lnTo>
                  <a:pt x="30" y="42"/>
                </a:lnTo>
                <a:lnTo>
                  <a:pt x="32" y="27"/>
                </a:lnTo>
                <a:close/>
              </a:path>
            </a:pathLst>
          </a:custGeom>
          <a:solidFill>
            <a:srgbClr val="5983A3">
              <a:alpha val="37000"/>
            </a:srgbClr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040910" name="Line 78"/>
          <p:cNvSpPr>
            <a:spLocks noChangeShapeType="1"/>
          </p:cNvSpPr>
          <p:nvPr/>
        </p:nvSpPr>
        <p:spPr bwMode="auto">
          <a:xfrm>
            <a:off x="7035800" y="3475038"/>
            <a:ext cx="12858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l">
              <a:defRPr/>
            </a:pPr>
            <a:endParaRPr lang="ru-RU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  <p:sp>
        <p:nvSpPr>
          <p:cNvPr id="2278492" name="Text Box 95"/>
          <p:cNvSpPr txBox="1">
            <a:spLocks noChangeArrowheads="1"/>
          </p:cNvSpPr>
          <p:nvPr/>
        </p:nvSpPr>
        <p:spPr bwMode="auto">
          <a:xfrm>
            <a:off x="1658938" y="1190625"/>
            <a:ext cx="5803900" cy="5619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latinLnBrk="0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SzPct val="150000"/>
            </a:pPr>
            <a:r>
              <a:rPr lang="zh-CN" altLang="ru-RU">
                <a:solidFill>
                  <a:srgbClr val="FF3300"/>
                </a:solidFill>
                <a:latin typeface="Arial Unicode MS" pitchFamily="34" charset="-128"/>
              </a:rPr>
              <a:t>Н</a:t>
            </a:r>
            <a:r>
              <a:rPr lang="ru-RU" altLang="zh-CN">
                <a:solidFill>
                  <a:srgbClr val="FF3300"/>
                </a:solidFill>
                <a:latin typeface="Arial Unicode MS" pitchFamily="34" charset="-128"/>
              </a:rPr>
              <a:t>овая фабрика в </a:t>
            </a:r>
            <a:r>
              <a:rPr lang="ru-RU" altLang="zh-CN">
                <a:solidFill>
                  <a:srgbClr val="FF3300"/>
                </a:solidFill>
                <a:latin typeface="Arial" pitchFamily="34" charset="0"/>
              </a:rPr>
              <a:t>России</a:t>
            </a:r>
            <a:endParaRPr lang="ko-KR" altLang="ko-KR">
              <a:solidFill>
                <a:srgbClr val="FF3300"/>
              </a:solidFill>
              <a:latin typeface="Arial Unicode MS" pitchFamily="34" charset="-128"/>
            </a:endParaRPr>
          </a:p>
        </p:txBody>
      </p:sp>
      <p:sp>
        <p:nvSpPr>
          <p:cNvPr id="2040935" name="Oval 103"/>
          <p:cNvSpPr>
            <a:spLocks noChangeArrowheads="1"/>
          </p:cNvSpPr>
          <p:nvPr/>
        </p:nvSpPr>
        <p:spPr bwMode="auto">
          <a:xfrm>
            <a:off x="2265363" y="2894013"/>
            <a:ext cx="142875" cy="136525"/>
          </a:xfrm>
          <a:prstGeom prst="ellipse">
            <a:avLst/>
          </a:prstGeom>
          <a:solidFill>
            <a:srgbClr val="CCFFCC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278509" name="Text Box 109"/>
          <p:cNvSpPr txBox="1">
            <a:spLocks noChangeArrowheads="1"/>
          </p:cNvSpPr>
          <p:nvPr/>
        </p:nvSpPr>
        <p:spPr bwMode="auto">
          <a:xfrm>
            <a:off x="1851025" y="152400"/>
            <a:ext cx="48942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ko-KR">
                <a:solidFill>
                  <a:schemeClr val="bg1"/>
                </a:solidFill>
                <a:latin typeface="Arial Unicode MS" pitchFamily="34" charset="-128"/>
              </a:rPr>
              <a:t>Заводы </a:t>
            </a:r>
            <a:r>
              <a:rPr lang="en-US" altLang="ko-KR">
                <a:solidFill>
                  <a:schemeClr val="bg1"/>
                </a:solidFill>
                <a:latin typeface="Arial Unicode MS" pitchFamily="34" charset="-128"/>
              </a:rPr>
              <a:t>Samsung Electronics</a:t>
            </a:r>
            <a:endParaRPr lang="ru-RU">
              <a:solidFill>
                <a:schemeClr val="bg1"/>
              </a:solidFill>
              <a:latin typeface="Arial Unicode MS" pitchFamily="34" charset="-128"/>
            </a:endParaRPr>
          </a:p>
        </p:txBody>
      </p:sp>
      <p:pic>
        <p:nvPicPr>
          <p:cNvPr id="2278510" name="Picture 110" descr="MARA679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28950" y="2400300"/>
            <a:ext cx="5581650" cy="3721100"/>
          </a:xfrm>
          <a:prstGeom prst="rect">
            <a:avLst/>
          </a:prstGeom>
          <a:noFill/>
        </p:spPr>
      </p:pic>
      <p:sp>
        <p:nvSpPr>
          <p:cNvPr id="2278511" name="Film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339725" y="5969000"/>
            <a:ext cx="488950" cy="6223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>
              <a:alpha val="3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409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409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27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935" grpId="0" animBg="1"/>
      <p:bldP spid="20409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1" name="Text Box 3"/>
          <p:cNvSpPr txBox="1">
            <a:spLocks noChangeArrowheads="1"/>
          </p:cNvSpPr>
          <p:nvPr/>
        </p:nvSpPr>
        <p:spPr bwMode="auto">
          <a:xfrm>
            <a:off x="657225" y="1143000"/>
            <a:ext cx="496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ko-KR" dirty="0">
                <a:solidFill>
                  <a:srgbClr val="2501FF"/>
                </a:solidFill>
                <a:latin typeface="Arial Unicode MS" pitchFamily="34" charset="-128"/>
              </a:rPr>
              <a:t>Рекламные материалы</a:t>
            </a:r>
            <a:endParaRPr lang="en-US" altLang="ko-KR" i="1" dirty="0">
              <a:solidFill>
                <a:srgbClr val="2501FF"/>
              </a:solidFill>
              <a:latin typeface="Arial Unicode MS" pitchFamily="34" charset="-128"/>
            </a:endParaRPr>
          </a:p>
        </p:txBody>
      </p:sp>
      <p:sp>
        <p:nvSpPr>
          <p:cNvPr id="2142213" name="Text Box 5"/>
          <p:cNvSpPr txBox="1">
            <a:spLocks noChangeArrowheads="1"/>
          </p:cNvSpPr>
          <p:nvPr/>
        </p:nvSpPr>
        <p:spPr bwMode="auto">
          <a:xfrm>
            <a:off x="819150" y="1963738"/>
            <a:ext cx="40290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ko-KR" sz="2000" b="0">
                <a:solidFill>
                  <a:srgbClr val="2501FF"/>
                </a:solidFill>
                <a:latin typeface="Arial Unicode MS" pitchFamily="34" charset="-128"/>
              </a:rPr>
              <a:t>   </a:t>
            </a:r>
            <a:r>
              <a:rPr lang="ru-RU" altLang="ko-KR" sz="2000">
                <a:solidFill>
                  <a:srgbClr val="2501FF"/>
                </a:solidFill>
                <a:latin typeface="Arial" pitchFamily="34" charset="0"/>
              </a:rPr>
              <a:t>Каталоги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ko-KR" sz="2000" b="0">
                <a:solidFill>
                  <a:srgbClr val="2501FF"/>
                </a:solidFill>
                <a:latin typeface="Arial" pitchFamily="34" charset="0"/>
              </a:rPr>
              <a:t>   </a:t>
            </a:r>
            <a:r>
              <a:rPr lang="ru-RU" altLang="ko-KR" sz="2000">
                <a:solidFill>
                  <a:srgbClr val="2501FF"/>
                </a:solidFill>
                <a:latin typeface="Arial Unicode MS" pitchFamily="34" charset="-128"/>
              </a:rPr>
              <a:t>Плакаты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ko-KR" sz="2000">
                <a:solidFill>
                  <a:srgbClr val="2501FF"/>
                </a:solidFill>
                <a:latin typeface="Arial Unicode MS" pitchFamily="34" charset="-128"/>
              </a:rPr>
              <a:t>   Буклеты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ko-KR" sz="2000">
                <a:solidFill>
                  <a:srgbClr val="2501FF"/>
                </a:solidFill>
                <a:latin typeface="Arial Unicode MS" pitchFamily="34" charset="-128"/>
              </a:rPr>
              <a:t>   </a:t>
            </a:r>
            <a:r>
              <a:rPr lang="ru-RU" altLang="ko-KR" sz="2000">
                <a:solidFill>
                  <a:srgbClr val="2501FF"/>
                </a:solidFill>
                <a:latin typeface="Arial" pitchFamily="34" charset="0"/>
              </a:rPr>
              <a:t>Рекламное </a:t>
            </a:r>
            <a:r>
              <a:rPr lang="ru-RU" altLang="ko-KR" sz="2000">
                <a:solidFill>
                  <a:srgbClr val="2501FF"/>
                </a:solidFill>
                <a:latin typeface="Arial Unicode MS" pitchFamily="34" charset="-128"/>
              </a:rPr>
              <a:t>Видео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ru-RU" altLang="ko-KR" sz="2000">
                <a:solidFill>
                  <a:srgbClr val="2501FF"/>
                </a:solidFill>
                <a:latin typeface="Arial Unicode MS" pitchFamily="34" charset="-128"/>
              </a:rPr>
              <a:t>   </a:t>
            </a:r>
            <a:r>
              <a:rPr lang="en-US" altLang="ko-KR" sz="2000">
                <a:solidFill>
                  <a:srgbClr val="2501FF"/>
                </a:solidFill>
                <a:latin typeface="Arial Unicode MS" pitchFamily="34" charset="-128"/>
              </a:rPr>
              <a:t>CD </a:t>
            </a:r>
            <a:r>
              <a:rPr lang="ru-RU" altLang="ko-KR" sz="2000">
                <a:solidFill>
                  <a:srgbClr val="2501FF"/>
                </a:solidFill>
                <a:latin typeface="Arial Unicode MS" pitchFamily="34" charset="-128"/>
              </a:rPr>
              <a:t>диски </a:t>
            </a:r>
          </a:p>
          <a:p>
            <a:pPr algn="l">
              <a:spcBef>
                <a:spcPct val="50000"/>
              </a:spcBef>
            </a:pPr>
            <a:endParaRPr lang="en-US" altLang="ko-KR" sz="2000" i="1">
              <a:solidFill>
                <a:srgbClr val="2501FF"/>
              </a:solidFill>
              <a:latin typeface="Arial Unicode MS" pitchFamily="34" charset="-128"/>
            </a:endParaRPr>
          </a:p>
        </p:txBody>
      </p:sp>
      <p:sp>
        <p:nvSpPr>
          <p:cNvPr id="2142219" name="Line 11"/>
          <p:cNvSpPr>
            <a:spLocks noChangeShapeType="1"/>
          </p:cNvSpPr>
          <p:nvPr/>
        </p:nvSpPr>
        <p:spPr bwMode="auto">
          <a:xfrm flipV="1"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42226" name="Text Box 18"/>
          <p:cNvSpPr txBox="1">
            <a:spLocks noChangeArrowheads="1"/>
          </p:cNvSpPr>
          <p:nvPr/>
        </p:nvSpPr>
        <p:spPr bwMode="auto">
          <a:xfrm>
            <a:off x="1293813" y="187325"/>
            <a:ext cx="618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Информационная </a:t>
            </a: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поддержка</a:t>
            </a:r>
            <a:endParaRPr lang="en-US" altLang="ko-K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14222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113" y="1041400"/>
            <a:ext cx="1055687" cy="154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4222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1482725"/>
            <a:ext cx="1363663" cy="200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1422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7038" y="2205038"/>
            <a:ext cx="15351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2230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8825" y="3251200"/>
            <a:ext cx="1628775" cy="231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2717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4564" y="3733800"/>
            <a:ext cx="179516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7171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03259" y="2888618"/>
            <a:ext cx="2050652" cy="290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5" name="Text Box 3"/>
          <p:cNvSpPr txBox="1">
            <a:spLocks noChangeArrowheads="1"/>
          </p:cNvSpPr>
          <p:nvPr/>
        </p:nvSpPr>
        <p:spPr bwMode="auto">
          <a:xfrm>
            <a:off x="657225" y="1079500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ko-KR" sz="2400" b="0">
                <a:solidFill>
                  <a:srgbClr val="2501FF"/>
                </a:solidFill>
                <a:latin typeface="Arial" pitchFamily="34" charset="0"/>
              </a:rPr>
              <a:t>Обновленный сайт</a:t>
            </a:r>
            <a:r>
              <a:rPr lang="en-US" altLang="ko-KR" sz="2400" b="0">
                <a:solidFill>
                  <a:srgbClr val="2501FF"/>
                </a:solidFill>
                <a:latin typeface="Arial" pitchFamily="34" charset="0"/>
              </a:rPr>
              <a:t>    </a:t>
            </a:r>
            <a:r>
              <a:rPr lang="ru-RU" altLang="ko-KR" sz="2400" b="0">
                <a:solidFill>
                  <a:srgbClr val="2501FF"/>
                </a:solidFill>
                <a:latin typeface="Arial" pitchFamily="34" charset="0"/>
              </a:rPr>
              <a:t> </a:t>
            </a:r>
            <a:r>
              <a:rPr lang="en-US" altLang="ko-KR" sz="2400" i="1">
                <a:latin typeface="Arial" pitchFamily="34" charset="0"/>
              </a:rPr>
              <a:t>WWW.SAMSUNG.RU</a:t>
            </a:r>
          </a:p>
        </p:txBody>
      </p:sp>
      <p:sp>
        <p:nvSpPr>
          <p:cNvPr id="2281477" name="Line 5"/>
          <p:cNvSpPr>
            <a:spLocks noChangeShapeType="1"/>
          </p:cNvSpPr>
          <p:nvPr/>
        </p:nvSpPr>
        <p:spPr bwMode="auto">
          <a:xfrm flipV="1"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81479" name="Text Box 7"/>
          <p:cNvSpPr txBox="1">
            <a:spLocks noChangeArrowheads="1"/>
          </p:cNvSpPr>
          <p:nvPr/>
        </p:nvSpPr>
        <p:spPr bwMode="auto">
          <a:xfrm>
            <a:off x="1293813" y="187325"/>
            <a:ext cx="618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Информационная </a:t>
            </a: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поддержка</a:t>
            </a:r>
            <a:endParaRPr lang="en-US" altLang="ko-K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2814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75" y="3027363"/>
            <a:ext cx="7654925" cy="292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281484" name="Text Box 12"/>
          <p:cNvSpPr txBox="1">
            <a:spLocks noChangeArrowheads="1"/>
          </p:cNvSpPr>
          <p:nvPr/>
        </p:nvSpPr>
        <p:spPr bwMode="auto">
          <a:xfrm>
            <a:off x="161925" y="1790700"/>
            <a:ext cx="85375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i="1"/>
              <a:t>http://www.samsung.ru/products/home/air-conditioner/</a:t>
            </a:r>
            <a:r>
              <a:rPr lang="en-US" altLang="ko-KR" sz="2400" i="1">
                <a:solidFill>
                  <a:srgbClr val="000099"/>
                </a:solidFill>
                <a:latin typeface="Arial" pitchFamily="34" charset="0"/>
              </a:rPr>
              <a:t>  </a:t>
            </a:r>
            <a:r>
              <a:rPr lang="ru-RU" altLang="ko-KR" sz="2400" i="1">
                <a:solidFill>
                  <a:srgbClr val="000099"/>
                </a:solidFill>
                <a:latin typeface="Arial" pitchFamily="34" charset="0"/>
              </a:rPr>
              <a:t>Бытовые кондиционеры</a:t>
            </a:r>
            <a:endParaRPr lang="en-US" altLang="ko-KR" sz="2400" i="1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498" name="Text Box 2"/>
          <p:cNvSpPr txBox="1">
            <a:spLocks noChangeArrowheads="1"/>
          </p:cNvSpPr>
          <p:nvPr/>
        </p:nvSpPr>
        <p:spPr bwMode="auto">
          <a:xfrm>
            <a:off x="657225" y="1079500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ko-KR" sz="2400" b="0" dirty="0">
                <a:solidFill>
                  <a:srgbClr val="2501FF"/>
                </a:solidFill>
                <a:latin typeface="Arial" pitchFamily="34" charset="0"/>
              </a:rPr>
              <a:t>Обновленный сайт</a:t>
            </a:r>
            <a:r>
              <a:rPr lang="en-US" altLang="ko-KR" sz="2400" b="0" dirty="0">
                <a:solidFill>
                  <a:srgbClr val="2501FF"/>
                </a:solidFill>
                <a:latin typeface="Arial" pitchFamily="34" charset="0"/>
              </a:rPr>
              <a:t>    </a:t>
            </a:r>
            <a:r>
              <a:rPr lang="ru-RU" altLang="ko-KR" sz="2400" b="0" dirty="0">
                <a:solidFill>
                  <a:srgbClr val="2501FF"/>
                </a:solidFill>
                <a:latin typeface="Arial" pitchFamily="34" charset="0"/>
              </a:rPr>
              <a:t> </a:t>
            </a:r>
            <a:r>
              <a:rPr lang="en-US" altLang="ko-KR" sz="2400" i="1" dirty="0">
                <a:latin typeface="Arial" pitchFamily="34" charset="0"/>
              </a:rPr>
              <a:t>WWW.SAMSUNG.RU</a:t>
            </a:r>
          </a:p>
        </p:txBody>
      </p:sp>
      <p:sp>
        <p:nvSpPr>
          <p:cNvPr id="2282499" name="Line 3"/>
          <p:cNvSpPr>
            <a:spLocks noChangeShapeType="1"/>
          </p:cNvSpPr>
          <p:nvPr/>
        </p:nvSpPr>
        <p:spPr bwMode="auto">
          <a:xfrm flipV="1"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82500" name="Text Box 4"/>
          <p:cNvSpPr txBox="1">
            <a:spLocks noChangeArrowheads="1"/>
          </p:cNvSpPr>
          <p:nvPr/>
        </p:nvSpPr>
        <p:spPr bwMode="auto">
          <a:xfrm>
            <a:off x="1293813" y="187325"/>
            <a:ext cx="618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Информационная </a:t>
            </a: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поддержка</a:t>
            </a:r>
            <a:endParaRPr lang="en-US" altLang="ko-K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282504" name="Text Box 8"/>
          <p:cNvSpPr txBox="1">
            <a:spLocks noChangeArrowheads="1"/>
          </p:cNvSpPr>
          <p:nvPr/>
        </p:nvSpPr>
        <p:spPr bwMode="auto">
          <a:xfrm>
            <a:off x="161925" y="1790700"/>
            <a:ext cx="8537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i="1"/>
              <a:t>http://www.samsung.ru/business/climate/</a:t>
            </a:r>
            <a:r>
              <a:rPr lang="en-US" altLang="ko-KR" sz="2400" i="1">
                <a:solidFill>
                  <a:srgbClr val="000099"/>
                </a:solidFill>
                <a:latin typeface="Arial" pitchFamily="34" charset="0"/>
              </a:rPr>
              <a:t>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ru-RU" altLang="ko-KR" sz="2400" i="1">
                <a:solidFill>
                  <a:srgbClr val="000099"/>
                </a:solidFill>
                <a:latin typeface="Arial" pitchFamily="34" charset="0"/>
              </a:rPr>
              <a:t>Климатическая техника</a:t>
            </a:r>
            <a:endParaRPr lang="en-US" altLang="ko-KR" sz="2400" i="1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22825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2841625"/>
            <a:ext cx="7556500" cy="315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9" name="Text Box 5"/>
          <p:cNvSpPr txBox="1">
            <a:spLocks noChangeArrowheads="1"/>
          </p:cNvSpPr>
          <p:nvPr/>
        </p:nvSpPr>
        <p:spPr bwMode="auto">
          <a:xfrm>
            <a:off x="305747" y="1826363"/>
            <a:ext cx="5027613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ko-KR" sz="2400" b="0" dirty="0">
                <a:solidFill>
                  <a:srgbClr val="2501FF"/>
                </a:solidFill>
                <a:latin typeface="Arial Unicode MS" pitchFamily="34" charset="-128"/>
              </a:rPr>
              <a:t> </a:t>
            </a:r>
            <a:r>
              <a:rPr lang="ru-RU" altLang="ko-KR" b="0" dirty="0">
                <a:solidFill>
                  <a:srgbClr val="2501FF"/>
                </a:solidFill>
                <a:latin typeface="Arial Unicode MS" pitchFamily="34" charset="-128"/>
              </a:rPr>
              <a:t>Проведение семинаров</a:t>
            </a:r>
            <a:r>
              <a:rPr lang="en-US" altLang="ko-KR" b="0" dirty="0">
                <a:solidFill>
                  <a:srgbClr val="2501FF"/>
                </a:solidFill>
                <a:latin typeface="Arial Unicode MS" pitchFamily="34" charset="-128"/>
              </a:rPr>
              <a:t>: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i="1" dirty="0">
                <a:solidFill>
                  <a:srgbClr val="2501FF"/>
                </a:solidFill>
                <a:latin typeface="Arial Unicode MS" pitchFamily="34" charset="-128"/>
              </a:rPr>
              <a:t>	</a:t>
            </a:r>
            <a:r>
              <a:rPr lang="ru-RU" altLang="ko-KR" i="1" dirty="0">
                <a:solidFill>
                  <a:srgbClr val="2501FF"/>
                </a:solidFill>
                <a:latin typeface="Arial Unicode MS" pitchFamily="34" charset="-128"/>
              </a:rPr>
              <a:t>- обзор оборудования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ko-KR" i="1" dirty="0">
                <a:solidFill>
                  <a:srgbClr val="2501FF"/>
                </a:solidFill>
                <a:latin typeface="Arial Unicode MS" pitchFamily="34" charset="-128"/>
              </a:rPr>
              <a:t>	</a:t>
            </a:r>
            <a:r>
              <a:rPr lang="en-US" altLang="ko-KR" i="1" dirty="0">
                <a:solidFill>
                  <a:srgbClr val="2501FF"/>
                </a:solidFill>
                <a:latin typeface="Arial Unicode MS" pitchFamily="34" charset="-128"/>
              </a:rPr>
              <a:t>- </a:t>
            </a:r>
            <a:r>
              <a:rPr lang="ru-RU" altLang="ko-KR" i="1" dirty="0">
                <a:solidFill>
                  <a:srgbClr val="2501FF"/>
                </a:solidFill>
                <a:latin typeface="Arial Unicode MS" pitchFamily="34" charset="-128"/>
              </a:rPr>
              <a:t>монтаж и сервис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ru-RU" altLang="ko-KR" i="1" dirty="0">
                <a:solidFill>
                  <a:srgbClr val="2501FF"/>
                </a:solidFill>
                <a:latin typeface="Arial Unicode MS" pitchFamily="34" charset="-128"/>
              </a:rPr>
              <a:t>	- проектирование</a:t>
            </a:r>
          </a:p>
          <a:p>
            <a:pPr algn="l"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ko-KR" i="1" dirty="0">
              <a:solidFill>
                <a:srgbClr val="2501FF"/>
              </a:solidFill>
              <a:latin typeface="Arial Unicode MS" pitchFamily="34" charset="-128"/>
            </a:endParaRPr>
          </a:p>
        </p:txBody>
      </p:sp>
      <p:sp>
        <p:nvSpPr>
          <p:cNvPr id="2141197" name="Text Box 13"/>
          <p:cNvSpPr txBox="1">
            <a:spLocks noChangeArrowheads="1"/>
          </p:cNvSpPr>
          <p:nvPr/>
        </p:nvSpPr>
        <p:spPr bwMode="auto">
          <a:xfrm>
            <a:off x="1293813" y="187325"/>
            <a:ext cx="6189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ko-KR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Техническая поддержка</a:t>
            </a:r>
            <a:endParaRPr lang="en-US" altLang="ko-KR" sz="3200" i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7225" y="1143000"/>
            <a:ext cx="496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ko-KR" dirty="0" smtClean="0">
                <a:solidFill>
                  <a:srgbClr val="2501FF"/>
                </a:solidFill>
                <a:latin typeface="Arial Unicode MS" pitchFamily="34" charset="-128"/>
              </a:rPr>
              <a:t>Учебный центр </a:t>
            </a:r>
            <a:endParaRPr lang="en-US" altLang="ko-KR" i="1" dirty="0">
              <a:solidFill>
                <a:srgbClr val="2501FF"/>
              </a:solidFill>
              <a:latin typeface="Arial Unicode MS" pitchFamily="34" charset="-128"/>
            </a:endParaRPr>
          </a:p>
        </p:txBody>
      </p:sp>
      <p:pic>
        <p:nvPicPr>
          <p:cNvPr id="10" name="Picture 9" descr="IMG_58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76715" y="3065059"/>
            <a:ext cx="4053385" cy="2702257"/>
          </a:xfrm>
          <a:prstGeom prst="rect">
            <a:avLst/>
          </a:prstGeom>
        </p:spPr>
      </p:pic>
      <p:sp>
        <p:nvSpPr>
          <p:cNvPr id="11" name="Line 3"/>
          <p:cNvSpPr>
            <a:spLocks noChangeShapeType="1"/>
          </p:cNvSpPr>
          <p:nvPr/>
        </p:nvSpPr>
        <p:spPr bwMode="auto">
          <a:xfrm flipV="1">
            <a:off x="0" y="952500"/>
            <a:ext cx="9144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189" grpId="0"/>
    </p:bld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기본 디자인">
  <a:themeElements>
    <a:clrScheme name="5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0000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파스텔톤">
  <a:themeElements>
    <a:clrScheme name="1_파스텔톤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파스텔톤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파스텔톤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파스텔톤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파스텔톤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파스텔톤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파스텔톤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파스텔톤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기본 디자인">
  <a:themeElements>
    <a:clrScheme name="4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기본 디자인">
  <a:themeElements>
    <a:clrScheme name="3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L:\Cheju\Management Presentations\Group 0106.PPT</Template>
  <TotalTime>26769</TotalTime>
  <Words>214</Words>
  <Application>Microsoft PowerPoint</Application>
  <PresentationFormat>On-screen Show (4:3)</PresentationFormat>
  <Paragraphs>78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1_기본 디자인</vt:lpstr>
      <vt:lpstr>5_기본 디자인</vt:lpstr>
      <vt:lpstr>기본 디자인</vt:lpstr>
      <vt:lpstr>Default Design</vt:lpstr>
      <vt:lpstr>1_파스텔톤</vt:lpstr>
      <vt:lpstr>2_기본 디자인</vt:lpstr>
      <vt:lpstr>4_기본 디자인</vt:lpstr>
      <vt:lpstr>3_기본 디자인</vt:lpstr>
      <vt:lpstr>훈민정음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Samsung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Cheglakov</dc:creator>
  <cp:lastModifiedBy>SAMSUNG ELECTRONICS</cp:lastModifiedBy>
  <cp:revision>1863</cp:revision>
  <cp:lastPrinted>2003-03-16T10:59:05Z</cp:lastPrinted>
  <dcterms:created xsi:type="dcterms:W3CDTF">2001-03-22T06:00:15Z</dcterms:created>
  <dcterms:modified xsi:type="dcterms:W3CDTF">2009-08-25T12:52:00Z</dcterms:modified>
</cp:coreProperties>
</file>